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5.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260" r:id="rId3"/>
    <p:sldId id="309" r:id="rId4"/>
    <p:sldId id="259" r:id="rId5"/>
    <p:sldId id="261" r:id="rId6"/>
    <p:sldId id="262" r:id="rId7"/>
    <p:sldId id="258" r:id="rId8"/>
    <p:sldId id="267" r:id="rId9"/>
    <p:sldId id="266" r:id="rId10"/>
    <p:sldId id="264" r:id="rId11"/>
    <p:sldId id="303" r:id="rId12"/>
    <p:sldId id="268" r:id="rId13"/>
    <p:sldId id="269" r:id="rId14"/>
    <p:sldId id="270" r:id="rId15"/>
    <p:sldId id="304" r:id="rId16"/>
    <p:sldId id="288" r:id="rId17"/>
    <p:sldId id="271" r:id="rId18"/>
    <p:sldId id="289" r:id="rId19"/>
    <p:sldId id="274" r:id="rId20"/>
    <p:sldId id="272" r:id="rId21"/>
    <p:sldId id="275" r:id="rId22"/>
    <p:sldId id="273" r:id="rId23"/>
    <p:sldId id="276" r:id="rId24"/>
    <p:sldId id="310" r:id="rId25"/>
    <p:sldId id="312" r:id="rId26"/>
    <p:sldId id="278" r:id="rId27"/>
    <p:sldId id="279" r:id="rId28"/>
    <p:sldId id="293" r:id="rId29"/>
    <p:sldId id="306" r:id="rId30"/>
    <p:sldId id="277" r:id="rId31"/>
    <p:sldId id="285" r:id="rId32"/>
    <p:sldId id="286" r:id="rId33"/>
    <p:sldId id="287" r:id="rId34"/>
    <p:sldId id="311" r:id="rId35"/>
    <p:sldId id="313" r:id="rId36"/>
    <p:sldId id="280" r:id="rId37"/>
    <p:sldId id="291" r:id="rId38"/>
    <p:sldId id="290" r:id="rId39"/>
    <p:sldId id="281" r:id="rId40"/>
    <p:sldId id="282" r:id="rId41"/>
    <p:sldId id="283" r:id="rId42"/>
    <p:sldId id="284" r:id="rId43"/>
    <p:sldId id="302" r:id="rId44"/>
    <p:sldId id="315" r:id="rId45"/>
    <p:sldId id="29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436D9B-1E4D-41BB-826A-DD197AD05315}" v="72" dt="2025-08-01T14:23:21.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5" autoAdjust="0"/>
    <p:restoredTop sz="92971" autoAdjust="0"/>
  </p:normalViewPr>
  <p:slideViewPr>
    <p:cSldViewPr snapToGrid="0">
      <p:cViewPr>
        <p:scale>
          <a:sx n="73" d="100"/>
          <a:sy n="73" d="100"/>
        </p:scale>
        <p:origin x="1192" y="14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warya G" userId="a5b4f623f5052905" providerId="LiveId" clId="{C9916D28-5DC1-463C-8482-628214CF3EBF}"/>
    <pc:docChg chg="undo redo custSel addSld delSld modSld">
      <pc:chgData name="Aishwarya G" userId="a5b4f623f5052905" providerId="LiveId" clId="{C9916D28-5DC1-463C-8482-628214CF3EBF}" dt="2025-07-13T18:35:39.658" v="139" actId="208"/>
      <pc:docMkLst>
        <pc:docMk/>
      </pc:docMkLst>
      <pc:sldChg chg="delSp modSp mod">
        <pc:chgData name="Aishwarya G" userId="a5b4f623f5052905" providerId="LiveId" clId="{C9916D28-5DC1-463C-8482-628214CF3EBF}" dt="2025-07-01T17:10:30.289" v="2" actId="478"/>
        <pc:sldMkLst>
          <pc:docMk/>
          <pc:sldMk cId="3630947596" sldId="258"/>
        </pc:sldMkLst>
      </pc:sldChg>
      <pc:sldChg chg="modSp mod">
        <pc:chgData name="Aishwarya G" userId="a5b4f623f5052905" providerId="LiveId" clId="{C9916D28-5DC1-463C-8482-628214CF3EBF}" dt="2025-07-13T11:22:45.577" v="60" actId="1076"/>
        <pc:sldMkLst>
          <pc:docMk/>
          <pc:sldMk cId="1395558518" sldId="262"/>
        </pc:sldMkLst>
        <pc:picChg chg="mod">
          <ac:chgData name="Aishwarya G" userId="a5b4f623f5052905" providerId="LiveId" clId="{C9916D28-5DC1-463C-8482-628214CF3EBF}" dt="2025-07-13T11:22:45.577" v="60" actId="1076"/>
          <ac:picMkLst>
            <pc:docMk/>
            <pc:sldMk cId="1395558518" sldId="262"/>
            <ac:picMk id="20" creationId="{C41E58A4-2723-6168-9CDA-52A936E995E1}"/>
          </ac:picMkLst>
        </pc:picChg>
      </pc:sldChg>
      <pc:sldChg chg="delSp modSp mod">
        <pc:chgData name="Aishwarya G" userId="a5b4f623f5052905" providerId="LiveId" clId="{C9916D28-5DC1-463C-8482-628214CF3EBF}" dt="2025-07-09T16:47:10.101" v="50" actId="20577"/>
        <pc:sldMkLst>
          <pc:docMk/>
          <pc:sldMk cId="945893650" sldId="264"/>
        </pc:sldMkLst>
        <pc:spChg chg="mod">
          <ac:chgData name="Aishwarya G" userId="a5b4f623f5052905" providerId="LiveId" clId="{C9916D28-5DC1-463C-8482-628214CF3EBF}" dt="2025-07-09T16:47:10.101" v="50" actId="20577"/>
          <ac:spMkLst>
            <pc:docMk/>
            <pc:sldMk cId="945893650" sldId="264"/>
            <ac:spMk id="47" creationId="{B5D91480-32B5-1F7E-CC22-6EC63DD0504B}"/>
          </ac:spMkLst>
        </pc:spChg>
      </pc:sldChg>
      <pc:sldChg chg="mod modShow">
        <pc:chgData name="Aishwarya G" userId="a5b4f623f5052905" providerId="LiveId" clId="{C9916D28-5DC1-463C-8482-628214CF3EBF}" dt="2025-07-11T10:02:12.195" v="55" actId="729"/>
        <pc:sldMkLst>
          <pc:docMk/>
          <pc:sldMk cId="1328479002" sldId="270"/>
        </pc:sldMkLst>
      </pc:sldChg>
      <pc:sldChg chg="addSp delSp modSp mod">
        <pc:chgData name="Aishwarya G" userId="a5b4f623f5052905" providerId="LiveId" clId="{C9916D28-5DC1-463C-8482-628214CF3EBF}" dt="2025-07-09T11:35:12.324" v="9" actId="1076"/>
        <pc:sldMkLst>
          <pc:docMk/>
          <pc:sldMk cId="2424363659" sldId="279"/>
        </pc:sldMkLst>
        <pc:picChg chg="add mod">
          <ac:chgData name="Aishwarya G" userId="a5b4f623f5052905" providerId="LiveId" clId="{C9916D28-5DC1-463C-8482-628214CF3EBF}" dt="2025-07-09T11:35:12.324" v="9" actId="1076"/>
          <ac:picMkLst>
            <pc:docMk/>
            <pc:sldMk cId="2424363659" sldId="279"/>
            <ac:picMk id="3" creationId="{72DCC91C-E897-410A-F569-558C2AFF4AB8}"/>
          </ac:picMkLst>
        </pc:picChg>
      </pc:sldChg>
      <pc:sldChg chg="add">
        <pc:chgData name="Aishwarya G" userId="a5b4f623f5052905" providerId="LiveId" clId="{C9916D28-5DC1-463C-8482-628214CF3EBF}" dt="2025-07-09T16:33:29.451" v="10"/>
        <pc:sldMkLst>
          <pc:docMk/>
          <pc:sldMk cId="167042059" sldId="303"/>
        </pc:sldMkLst>
      </pc:sldChg>
      <pc:sldChg chg="add">
        <pc:chgData name="Aishwarya G" userId="a5b4f623f5052905" providerId="LiveId" clId="{C9916D28-5DC1-463C-8482-628214CF3EBF}" dt="2025-07-09T16:47:20.284" v="51"/>
        <pc:sldMkLst>
          <pc:docMk/>
          <pc:sldMk cId="3942485915" sldId="304"/>
        </pc:sldMkLst>
      </pc:sldChg>
      <pc:sldChg chg="add">
        <pc:chgData name="Aishwarya G" userId="a5b4f623f5052905" providerId="LiveId" clId="{C9916D28-5DC1-463C-8482-628214CF3EBF}" dt="2025-07-09T16:47:30.392" v="52"/>
        <pc:sldMkLst>
          <pc:docMk/>
          <pc:sldMk cId="1174225937" sldId="305"/>
        </pc:sldMkLst>
      </pc:sldChg>
      <pc:sldChg chg="add">
        <pc:chgData name="Aishwarya G" userId="a5b4f623f5052905" providerId="LiveId" clId="{C9916D28-5DC1-463C-8482-628214CF3EBF}" dt="2025-07-09T16:47:40.277" v="53"/>
        <pc:sldMkLst>
          <pc:docMk/>
          <pc:sldMk cId="2005937523" sldId="306"/>
        </pc:sldMkLst>
      </pc:sldChg>
      <pc:sldChg chg="add">
        <pc:chgData name="Aishwarya G" userId="a5b4f623f5052905" providerId="LiveId" clId="{C9916D28-5DC1-463C-8482-628214CF3EBF}" dt="2025-07-09T16:47:53.338" v="54"/>
        <pc:sldMkLst>
          <pc:docMk/>
          <pc:sldMk cId="2141609305" sldId="307"/>
        </pc:sldMkLst>
      </pc:sldChg>
      <pc:sldChg chg="delSp add del mod">
        <pc:chgData name="Aishwarya G" userId="a5b4f623f5052905" providerId="LiveId" clId="{C9916D28-5DC1-463C-8482-628214CF3EBF}" dt="2025-07-13T17:25:24.061" v="61" actId="47"/>
        <pc:sldMkLst>
          <pc:docMk/>
          <pc:sldMk cId="75869210" sldId="308"/>
        </pc:sldMkLst>
      </pc:sldChg>
      <pc:sldChg chg="addSp delSp modSp add mod">
        <pc:chgData name="Aishwarya G" userId="a5b4f623f5052905" providerId="LiveId" clId="{C9916D28-5DC1-463C-8482-628214CF3EBF}" dt="2025-07-13T18:35:39.658" v="139" actId="208"/>
        <pc:sldMkLst>
          <pc:docMk/>
          <pc:sldMk cId="3337908022" sldId="308"/>
        </pc:sldMkLst>
      </pc:sldChg>
    </pc:docChg>
  </pc:docChgLst>
  <pc:docChgLst>
    <pc:chgData name="Aishwarya G" userId="a5b4f623f5052905" providerId="LiveId" clId="{EB436D9B-1E4D-41BB-826A-DD197AD05315}"/>
    <pc:docChg chg="undo custSel addSld delSld modSld">
      <pc:chgData name="Aishwarya G" userId="a5b4f623f5052905" providerId="LiveId" clId="{EB436D9B-1E4D-41BB-826A-DD197AD05315}" dt="2025-08-01T14:24:25.373" v="1144" actId="404"/>
      <pc:docMkLst>
        <pc:docMk/>
      </pc:docMkLst>
      <pc:sldChg chg="addSp modSp mod">
        <pc:chgData name="Aishwarya G" userId="a5b4f623f5052905" providerId="LiveId" clId="{EB436D9B-1E4D-41BB-826A-DD197AD05315}" dt="2025-08-01T13:26:06.508" v="15" actId="20577"/>
        <pc:sldMkLst>
          <pc:docMk/>
          <pc:sldMk cId="3630947596" sldId="258"/>
        </pc:sldMkLst>
        <pc:spChg chg="add mod">
          <ac:chgData name="Aishwarya G" userId="a5b4f623f5052905" providerId="LiveId" clId="{EB436D9B-1E4D-41BB-826A-DD197AD05315}" dt="2025-08-01T13:26:06.508" v="15" actId="20577"/>
          <ac:spMkLst>
            <pc:docMk/>
            <pc:sldMk cId="3630947596" sldId="258"/>
            <ac:spMk id="2" creationId="{19E322D1-C314-5E06-4ECE-369AFCEE620D}"/>
          </ac:spMkLst>
        </pc:spChg>
      </pc:sldChg>
      <pc:sldChg chg="addSp modSp mod">
        <pc:chgData name="Aishwarya G" userId="a5b4f623f5052905" providerId="LiveId" clId="{EB436D9B-1E4D-41BB-826A-DD197AD05315}" dt="2025-08-01T13:25:47.478" v="6" actId="20577"/>
        <pc:sldMkLst>
          <pc:docMk/>
          <pc:sldMk cId="603920333" sldId="259"/>
        </pc:sldMkLst>
        <pc:spChg chg="add mod">
          <ac:chgData name="Aishwarya G" userId="a5b4f623f5052905" providerId="LiveId" clId="{EB436D9B-1E4D-41BB-826A-DD197AD05315}" dt="2025-08-01T13:25:47.478" v="6" actId="20577"/>
          <ac:spMkLst>
            <pc:docMk/>
            <pc:sldMk cId="603920333" sldId="259"/>
            <ac:spMk id="2" creationId="{FF443C38-E4E0-0FAF-6AC9-8F110B953F4B}"/>
          </ac:spMkLst>
        </pc:spChg>
      </pc:sldChg>
      <pc:sldChg chg="addSp modSp mod">
        <pc:chgData name="Aishwarya G" userId="a5b4f623f5052905" providerId="LiveId" clId="{EB436D9B-1E4D-41BB-826A-DD197AD05315}" dt="2025-08-01T13:25:53.210" v="9" actId="20577"/>
        <pc:sldMkLst>
          <pc:docMk/>
          <pc:sldMk cId="948473457" sldId="261"/>
        </pc:sldMkLst>
        <pc:spChg chg="add mod">
          <ac:chgData name="Aishwarya G" userId="a5b4f623f5052905" providerId="LiveId" clId="{EB436D9B-1E4D-41BB-826A-DD197AD05315}" dt="2025-08-01T13:25:53.210" v="9" actId="20577"/>
          <ac:spMkLst>
            <pc:docMk/>
            <pc:sldMk cId="948473457" sldId="261"/>
            <ac:spMk id="9" creationId="{C729D2B3-49F1-730C-A761-150E2FA8942E}"/>
          </ac:spMkLst>
        </pc:spChg>
      </pc:sldChg>
      <pc:sldChg chg="addSp modSp mod">
        <pc:chgData name="Aishwarya G" userId="a5b4f623f5052905" providerId="LiveId" clId="{EB436D9B-1E4D-41BB-826A-DD197AD05315}" dt="2025-08-01T13:25:59.965" v="12" actId="20577"/>
        <pc:sldMkLst>
          <pc:docMk/>
          <pc:sldMk cId="1395558518" sldId="262"/>
        </pc:sldMkLst>
        <pc:spChg chg="add mod">
          <ac:chgData name="Aishwarya G" userId="a5b4f623f5052905" providerId="LiveId" clId="{EB436D9B-1E4D-41BB-826A-DD197AD05315}" dt="2025-08-01T13:25:59.965" v="12" actId="20577"/>
          <ac:spMkLst>
            <pc:docMk/>
            <pc:sldMk cId="1395558518" sldId="262"/>
            <ac:spMk id="3" creationId="{2B8059A3-FBBB-2CBF-EB43-02BC51C09686}"/>
          </ac:spMkLst>
        </pc:spChg>
      </pc:sldChg>
      <pc:sldChg chg="addSp delSp modSp mod">
        <pc:chgData name="Aishwarya G" userId="a5b4f623f5052905" providerId="LiveId" clId="{EB436D9B-1E4D-41BB-826A-DD197AD05315}" dt="2025-08-01T14:12:13.632" v="1013" actId="20577"/>
        <pc:sldMkLst>
          <pc:docMk/>
          <pc:sldMk cId="945893650" sldId="264"/>
        </pc:sldMkLst>
        <pc:spChg chg="add mod">
          <ac:chgData name="Aishwarya G" userId="a5b4f623f5052905" providerId="LiveId" clId="{EB436D9B-1E4D-41BB-826A-DD197AD05315}" dt="2025-08-01T13:26:48.199" v="25" actId="20577"/>
          <ac:spMkLst>
            <pc:docMk/>
            <pc:sldMk cId="945893650" sldId="264"/>
            <ac:spMk id="2" creationId="{1B5B798F-CAA4-D3DF-DF04-7F09C77595FF}"/>
          </ac:spMkLst>
        </pc:spChg>
        <pc:spChg chg="mod">
          <ac:chgData name="Aishwarya G" userId="a5b4f623f5052905" providerId="LiveId" clId="{EB436D9B-1E4D-41BB-826A-DD197AD05315}" dt="2025-08-01T13:40:40.263" v="496" actId="207"/>
          <ac:spMkLst>
            <pc:docMk/>
            <pc:sldMk cId="945893650" sldId="264"/>
            <ac:spMk id="12" creationId="{6DDC5984-62F2-D46C-E248-7E8239E2CF74}"/>
          </ac:spMkLst>
        </pc:spChg>
        <pc:spChg chg="mod">
          <ac:chgData name="Aishwarya G" userId="a5b4f623f5052905" providerId="LiveId" clId="{EB436D9B-1E4D-41BB-826A-DD197AD05315}" dt="2025-08-01T13:54:33.293" v="768" actId="208"/>
          <ac:spMkLst>
            <pc:docMk/>
            <pc:sldMk cId="945893650" sldId="264"/>
            <ac:spMk id="13" creationId="{5286566C-45E8-DF6F-B8E8-E1342214908E}"/>
          </ac:spMkLst>
        </pc:spChg>
        <pc:spChg chg="mod">
          <ac:chgData name="Aishwarya G" userId="a5b4f623f5052905" providerId="LiveId" clId="{EB436D9B-1E4D-41BB-826A-DD197AD05315}" dt="2025-08-01T13:40:40.263" v="496" actId="207"/>
          <ac:spMkLst>
            <pc:docMk/>
            <pc:sldMk cId="945893650" sldId="264"/>
            <ac:spMk id="15" creationId="{DF7C2F8C-4994-811A-E4E9-C779AA0FB7F9}"/>
          </ac:spMkLst>
        </pc:spChg>
        <pc:spChg chg="mod">
          <ac:chgData name="Aishwarya G" userId="a5b4f623f5052905" providerId="LiveId" clId="{EB436D9B-1E4D-41BB-826A-DD197AD05315}" dt="2025-08-01T13:40:40.263" v="496" actId="207"/>
          <ac:spMkLst>
            <pc:docMk/>
            <pc:sldMk cId="945893650" sldId="264"/>
            <ac:spMk id="16" creationId="{0E5CE255-9EDF-630A-75F6-00B6574E088C}"/>
          </ac:spMkLst>
        </pc:spChg>
        <pc:spChg chg="mod">
          <ac:chgData name="Aishwarya G" userId="a5b4f623f5052905" providerId="LiveId" clId="{EB436D9B-1E4D-41BB-826A-DD197AD05315}" dt="2025-08-01T13:56:17.421" v="824" actId="12"/>
          <ac:spMkLst>
            <pc:docMk/>
            <pc:sldMk cId="945893650" sldId="264"/>
            <ac:spMk id="21" creationId="{EE95303E-3571-EAB8-225E-ABF31E1D8B9E}"/>
          </ac:spMkLst>
        </pc:spChg>
        <pc:spChg chg="mod">
          <ac:chgData name="Aishwarya G" userId="a5b4f623f5052905" providerId="LiveId" clId="{EB436D9B-1E4D-41BB-826A-DD197AD05315}" dt="2025-08-01T13:40:40.263" v="496" actId="207"/>
          <ac:spMkLst>
            <pc:docMk/>
            <pc:sldMk cId="945893650" sldId="264"/>
            <ac:spMk id="22" creationId="{F6F28CA1-DEC7-01A1-AC47-CC19B55E85BF}"/>
          </ac:spMkLst>
        </pc:spChg>
        <pc:spChg chg="mod">
          <ac:chgData name="Aishwarya G" userId="a5b4f623f5052905" providerId="LiveId" clId="{EB436D9B-1E4D-41BB-826A-DD197AD05315}" dt="2025-08-01T13:35:37.712" v="465" actId="207"/>
          <ac:spMkLst>
            <pc:docMk/>
            <pc:sldMk cId="945893650" sldId="264"/>
            <ac:spMk id="23" creationId="{E71E81B9-C38D-9C75-3F0B-79A9497123DF}"/>
          </ac:spMkLst>
        </pc:spChg>
        <pc:spChg chg="mod">
          <ac:chgData name="Aishwarya G" userId="a5b4f623f5052905" providerId="LiveId" clId="{EB436D9B-1E4D-41BB-826A-DD197AD05315}" dt="2025-08-01T13:54:35.971" v="769" actId="208"/>
          <ac:spMkLst>
            <pc:docMk/>
            <pc:sldMk cId="945893650" sldId="264"/>
            <ac:spMk id="24" creationId="{B43E0FCD-0C61-1AA6-0516-DA5202F1D53D}"/>
          </ac:spMkLst>
        </pc:spChg>
        <pc:spChg chg="mod">
          <ac:chgData name="Aishwarya G" userId="a5b4f623f5052905" providerId="LiveId" clId="{EB436D9B-1E4D-41BB-826A-DD197AD05315}" dt="2025-08-01T13:35:41.002" v="471" actId="207"/>
          <ac:spMkLst>
            <pc:docMk/>
            <pc:sldMk cId="945893650" sldId="264"/>
            <ac:spMk id="26" creationId="{50DA289D-EFC6-1804-1461-7558CC8CCB26}"/>
          </ac:spMkLst>
        </pc:spChg>
        <pc:spChg chg="mod">
          <ac:chgData name="Aishwarya G" userId="a5b4f623f5052905" providerId="LiveId" clId="{EB436D9B-1E4D-41BB-826A-DD197AD05315}" dt="2025-08-01T13:40:40.263" v="496" actId="207"/>
          <ac:spMkLst>
            <pc:docMk/>
            <pc:sldMk cId="945893650" sldId="264"/>
            <ac:spMk id="27" creationId="{C8CF3A0B-340C-7E62-60D0-1BC667B10C7E}"/>
          </ac:spMkLst>
        </pc:spChg>
        <pc:spChg chg="mod">
          <ac:chgData name="Aishwarya G" userId="a5b4f623f5052905" providerId="LiveId" clId="{EB436D9B-1E4D-41BB-826A-DD197AD05315}" dt="2025-08-01T13:32:16.151" v="393" actId="14100"/>
          <ac:spMkLst>
            <pc:docMk/>
            <pc:sldMk cId="945893650" sldId="264"/>
            <ac:spMk id="29" creationId="{B2E37F27-3F8E-EA22-F6E3-F46691C6C541}"/>
          </ac:spMkLst>
        </pc:spChg>
        <pc:spChg chg="mod">
          <ac:chgData name="Aishwarya G" userId="a5b4f623f5052905" providerId="LiveId" clId="{EB436D9B-1E4D-41BB-826A-DD197AD05315}" dt="2025-08-01T14:04:56.069" v="958" actId="207"/>
          <ac:spMkLst>
            <pc:docMk/>
            <pc:sldMk cId="945893650" sldId="264"/>
            <ac:spMk id="30" creationId="{4D826E6A-3BD0-DB6F-3807-84B61DE1BEFB}"/>
          </ac:spMkLst>
        </pc:spChg>
        <pc:spChg chg="mod">
          <ac:chgData name="Aishwarya G" userId="a5b4f623f5052905" providerId="LiveId" clId="{EB436D9B-1E4D-41BB-826A-DD197AD05315}" dt="2025-08-01T14:04:56.069" v="958" actId="207"/>
          <ac:spMkLst>
            <pc:docMk/>
            <pc:sldMk cId="945893650" sldId="264"/>
            <ac:spMk id="31" creationId="{EAEB283B-7EE1-4FC1-5014-712A5CCF7548}"/>
          </ac:spMkLst>
        </pc:spChg>
        <pc:spChg chg="mod">
          <ac:chgData name="Aishwarya G" userId="a5b4f623f5052905" providerId="LiveId" clId="{EB436D9B-1E4D-41BB-826A-DD197AD05315}" dt="2025-08-01T14:05:03.747" v="959" actId="207"/>
          <ac:spMkLst>
            <pc:docMk/>
            <pc:sldMk cId="945893650" sldId="264"/>
            <ac:spMk id="34" creationId="{CE81B2A3-F1F4-F6F5-BE80-E22750D87BA6}"/>
          </ac:spMkLst>
        </pc:spChg>
        <pc:spChg chg="mod">
          <ac:chgData name="Aishwarya G" userId="a5b4f623f5052905" providerId="LiveId" clId="{EB436D9B-1E4D-41BB-826A-DD197AD05315}" dt="2025-08-01T14:04:56.069" v="958" actId="207"/>
          <ac:spMkLst>
            <pc:docMk/>
            <pc:sldMk cId="945893650" sldId="264"/>
            <ac:spMk id="35" creationId="{59469A50-AA84-F8F2-78C5-4E6DE024DADD}"/>
          </ac:spMkLst>
        </pc:spChg>
        <pc:spChg chg="mod">
          <ac:chgData name="Aishwarya G" userId="a5b4f623f5052905" providerId="LiveId" clId="{EB436D9B-1E4D-41BB-826A-DD197AD05315}" dt="2025-08-01T13:33:53.082" v="449" actId="20577"/>
          <ac:spMkLst>
            <pc:docMk/>
            <pc:sldMk cId="945893650" sldId="264"/>
            <ac:spMk id="42" creationId="{EF5EB826-C994-F20C-00B2-B15643E04907}"/>
          </ac:spMkLst>
        </pc:spChg>
        <pc:spChg chg="mod">
          <ac:chgData name="Aishwarya G" userId="a5b4f623f5052905" providerId="LiveId" clId="{EB436D9B-1E4D-41BB-826A-DD197AD05315}" dt="2025-08-01T13:35:37.302" v="463" actId="207"/>
          <ac:spMkLst>
            <pc:docMk/>
            <pc:sldMk cId="945893650" sldId="264"/>
            <ac:spMk id="43" creationId="{D26F918B-D8CA-E548-39E5-78417E94B471}"/>
          </ac:spMkLst>
        </pc:spChg>
        <pc:spChg chg="mod">
          <ac:chgData name="Aishwarya G" userId="a5b4f623f5052905" providerId="LiveId" clId="{EB436D9B-1E4D-41BB-826A-DD197AD05315}" dt="2025-08-01T13:35:37.033" v="462" actId="207"/>
          <ac:spMkLst>
            <pc:docMk/>
            <pc:sldMk cId="945893650" sldId="264"/>
            <ac:spMk id="44" creationId="{30C355F6-648D-B493-994F-C7FA8DFDCF6F}"/>
          </ac:spMkLst>
        </pc:spChg>
        <pc:spChg chg="mod">
          <ac:chgData name="Aishwarya G" userId="a5b4f623f5052905" providerId="LiveId" clId="{EB436D9B-1E4D-41BB-826A-DD197AD05315}" dt="2025-08-01T13:54:30.622" v="767" actId="208"/>
          <ac:spMkLst>
            <pc:docMk/>
            <pc:sldMk cId="945893650" sldId="264"/>
            <ac:spMk id="45" creationId="{171A340D-C3C4-2718-A619-914DB1A89C89}"/>
          </ac:spMkLst>
        </pc:spChg>
        <pc:spChg chg="mod">
          <ac:chgData name="Aishwarya G" userId="a5b4f623f5052905" providerId="LiveId" clId="{EB436D9B-1E4D-41BB-826A-DD197AD05315}" dt="2025-08-01T13:27:11.211" v="26"/>
          <ac:spMkLst>
            <pc:docMk/>
            <pc:sldMk cId="945893650" sldId="264"/>
            <ac:spMk id="46" creationId="{A202F7FD-816E-D4A1-2E9F-3268B632F1BC}"/>
          </ac:spMkLst>
        </pc:spChg>
        <pc:spChg chg="mod">
          <ac:chgData name="Aishwarya G" userId="a5b4f623f5052905" providerId="LiveId" clId="{EB436D9B-1E4D-41BB-826A-DD197AD05315}" dt="2025-08-01T14:12:13.632" v="1013" actId="20577"/>
          <ac:spMkLst>
            <pc:docMk/>
            <pc:sldMk cId="945893650" sldId="264"/>
            <ac:spMk id="47" creationId="{B5D91480-32B5-1F7E-CC22-6EC63DD0504B}"/>
          </ac:spMkLst>
        </pc:spChg>
        <pc:spChg chg="mod">
          <ac:chgData name="Aishwarya G" userId="a5b4f623f5052905" providerId="LiveId" clId="{EB436D9B-1E4D-41BB-826A-DD197AD05315}" dt="2025-08-01T13:40:40.263" v="496" actId="207"/>
          <ac:spMkLst>
            <pc:docMk/>
            <pc:sldMk cId="945893650" sldId="264"/>
            <ac:spMk id="48" creationId="{C53F9EBA-E391-D626-8059-44E36405BD70}"/>
          </ac:spMkLst>
        </pc:spChg>
        <pc:spChg chg="mod">
          <ac:chgData name="Aishwarya G" userId="a5b4f623f5052905" providerId="LiveId" clId="{EB436D9B-1E4D-41BB-826A-DD197AD05315}" dt="2025-08-01T13:40:40.263" v="496" actId="207"/>
          <ac:spMkLst>
            <pc:docMk/>
            <pc:sldMk cId="945893650" sldId="264"/>
            <ac:spMk id="49" creationId="{88A72EBB-6554-17B4-199E-B929EAB05736}"/>
          </ac:spMkLst>
        </pc:spChg>
        <pc:spChg chg="mod">
          <ac:chgData name="Aishwarya G" userId="a5b4f623f5052905" providerId="LiveId" clId="{EB436D9B-1E4D-41BB-826A-DD197AD05315}" dt="2025-08-01T13:27:11.211" v="26"/>
          <ac:spMkLst>
            <pc:docMk/>
            <pc:sldMk cId="945893650" sldId="264"/>
            <ac:spMk id="50" creationId="{A2B44664-7D87-302B-68FC-05FFA6D337D5}"/>
          </ac:spMkLst>
        </pc:spChg>
        <pc:spChg chg="mod">
          <ac:chgData name="Aishwarya G" userId="a5b4f623f5052905" providerId="LiveId" clId="{EB436D9B-1E4D-41BB-826A-DD197AD05315}" dt="2025-08-01T13:27:11.211" v="26"/>
          <ac:spMkLst>
            <pc:docMk/>
            <pc:sldMk cId="945893650" sldId="264"/>
            <ac:spMk id="52" creationId="{B899692E-5D9F-7A33-E271-F332CB4638CA}"/>
          </ac:spMkLst>
        </pc:spChg>
        <pc:spChg chg="mod">
          <ac:chgData name="Aishwarya G" userId="a5b4f623f5052905" providerId="LiveId" clId="{EB436D9B-1E4D-41BB-826A-DD197AD05315}" dt="2025-08-01T13:59:36.029" v="929" actId="120"/>
          <ac:spMkLst>
            <pc:docMk/>
            <pc:sldMk cId="945893650" sldId="264"/>
            <ac:spMk id="53" creationId="{4DE046EE-DA50-3DE5-2594-A80D123E1AAE}"/>
          </ac:spMkLst>
        </pc:spChg>
        <pc:spChg chg="mod">
          <ac:chgData name="Aishwarya G" userId="a5b4f623f5052905" providerId="LiveId" clId="{EB436D9B-1E4D-41BB-826A-DD197AD05315}" dt="2025-08-01T13:54:20.814" v="766" actId="208"/>
          <ac:spMkLst>
            <pc:docMk/>
            <pc:sldMk cId="945893650" sldId="264"/>
            <ac:spMk id="54" creationId="{B29539EC-CB06-2895-5B48-0D1F7C16F067}"/>
          </ac:spMkLst>
        </pc:spChg>
        <pc:spChg chg="mod">
          <ac:chgData name="Aishwarya G" userId="a5b4f623f5052905" providerId="LiveId" clId="{EB436D9B-1E4D-41BB-826A-DD197AD05315}" dt="2025-08-01T13:56:10.706" v="823" actId="12"/>
          <ac:spMkLst>
            <pc:docMk/>
            <pc:sldMk cId="945893650" sldId="264"/>
            <ac:spMk id="56" creationId="{78B44EF9-FC59-6806-5CE6-0E370AD661AF}"/>
          </ac:spMkLst>
        </pc:spChg>
        <pc:spChg chg="mod">
          <ac:chgData name="Aishwarya G" userId="a5b4f623f5052905" providerId="LiveId" clId="{EB436D9B-1E4D-41BB-826A-DD197AD05315}" dt="2025-08-01T13:40:40.263" v="496" actId="207"/>
          <ac:spMkLst>
            <pc:docMk/>
            <pc:sldMk cId="945893650" sldId="264"/>
            <ac:spMk id="57" creationId="{8893A9F7-03C8-A3D4-0D28-0CE06F9A65A2}"/>
          </ac:spMkLst>
        </pc:spChg>
        <pc:spChg chg="mod">
          <ac:chgData name="Aishwarya G" userId="a5b4f623f5052905" providerId="LiveId" clId="{EB436D9B-1E4D-41BB-826A-DD197AD05315}" dt="2025-08-01T13:40:40.263" v="496" actId="207"/>
          <ac:spMkLst>
            <pc:docMk/>
            <pc:sldMk cId="945893650" sldId="264"/>
            <ac:spMk id="58" creationId="{120642C8-8888-BA52-B481-F0C87627A6EC}"/>
          </ac:spMkLst>
        </pc:spChg>
        <pc:spChg chg="mod">
          <ac:chgData name="Aishwarya G" userId="a5b4f623f5052905" providerId="LiveId" clId="{EB436D9B-1E4D-41BB-826A-DD197AD05315}" dt="2025-08-01T13:35:38.756" v="468" actId="207"/>
          <ac:spMkLst>
            <pc:docMk/>
            <pc:sldMk cId="945893650" sldId="264"/>
            <ac:spMk id="59" creationId="{D0495DF5-B3E8-BC97-5AF4-1F4DEA3E8B2D}"/>
          </ac:spMkLst>
        </pc:spChg>
        <pc:spChg chg="mod">
          <ac:chgData name="Aishwarya G" userId="a5b4f623f5052905" providerId="LiveId" clId="{EB436D9B-1E4D-41BB-826A-DD197AD05315}" dt="2025-08-01T13:40:40.263" v="496" actId="207"/>
          <ac:spMkLst>
            <pc:docMk/>
            <pc:sldMk cId="945893650" sldId="264"/>
            <ac:spMk id="60" creationId="{BFD833D8-6E05-33C3-2020-43F81B5F7263}"/>
          </ac:spMkLst>
        </pc:spChg>
        <pc:spChg chg="mod">
          <ac:chgData name="Aishwarya G" userId="a5b4f623f5052905" providerId="LiveId" clId="{EB436D9B-1E4D-41BB-826A-DD197AD05315}" dt="2025-08-01T13:27:11.211" v="26"/>
          <ac:spMkLst>
            <pc:docMk/>
            <pc:sldMk cId="945893650" sldId="264"/>
            <ac:spMk id="61" creationId="{621E39A1-AAA1-35BE-8245-5A72AD11BEDB}"/>
          </ac:spMkLst>
        </pc:spChg>
        <pc:spChg chg="mod">
          <ac:chgData name="Aishwarya G" userId="a5b4f623f5052905" providerId="LiveId" clId="{EB436D9B-1E4D-41BB-826A-DD197AD05315}" dt="2025-08-01T14:04:34.265" v="956" actId="207"/>
          <ac:spMkLst>
            <pc:docMk/>
            <pc:sldMk cId="945893650" sldId="264"/>
            <ac:spMk id="62" creationId="{C2B0B734-EE3E-5BAA-3EED-CAE5130375E1}"/>
          </ac:spMkLst>
        </pc:spChg>
        <pc:spChg chg="mod">
          <ac:chgData name="Aishwarya G" userId="a5b4f623f5052905" providerId="LiveId" clId="{EB436D9B-1E4D-41BB-826A-DD197AD05315}" dt="2025-08-01T14:04:41.334" v="957" actId="207"/>
          <ac:spMkLst>
            <pc:docMk/>
            <pc:sldMk cId="945893650" sldId="264"/>
            <ac:spMk id="65" creationId="{0480CE71-B364-7D96-E962-B04D997CC9FC}"/>
          </ac:spMkLst>
        </pc:spChg>
        <pc:spChg chg="mod">
          <ac:chgData name="Aishwarya G" userId="a5b4f623f5052905" providerId="LiveId" clId="{EB436D9B-1E4D-41BB-826A-DD197AD05315}" dt="2025-08-01T14:04:34.265" v="956" actId="207"/>
          <ac:spMkLst>
            <pc:docMk/>
            <pc:sldMk cId="945893650" sldId="264"/>
            <ac:spMk id="66" creationId="{801142E8-93B9-6E0E-D329-FFF56C8B2492}"/>
          </ac:spMkLst>
        </pc:spChg>
        <pc:spChg chg="mod">
          <ac:chgData name="Aishwarya G" userId="a5b4f623f5052905" providerId="LiveId" clId="{EB436D9B-1E4D-41BB-826A-DD197AD05315}" dt="2025-08-01T13:32:30.240" v="397" actId="120"/>
          <ac:spMkLst>
            <pc:docMk/>
            <pc:sldMk cId="945893650" sldId="264"/>
            <ac:spMk id="68" creationId="{EDDC8520-FDC4-D605-274F-23E4E9361E1E}"/>
          </ac:spMkLst>
        </pc:spChg>
        <pc:spChg chg="add mod">
          <ac:chgData name="Aishwarya G" userId="a5b4f623f5052905" providerId="LiveId" clId="{EB436D9B-1E4D-41BB-826A-DD197AD05315}" dt="2025-08-01T13:27:11.211" v="26"/>
          <ac:spMkLst>
            <pc:docMk/>
            <pc:sldMk cId="945893650" sldId="264"/>
            <ac:spMk id="70" creationId="{0964D07D-0B87-71BA-749E-344EC351FB92}"/>
          </ac:spMkLst>
        </pc:spChg>
        <pc:spChg chg="add del">
          <ac:chgData name="Aishwarya G" userId="a5b4f623f5052905" providerId="LiveId" clId="{EB436D9B-1E4D-41BB-826A-DD197AD05315}" dt="2025-08-01T13:58:37.368" v="826" actId="22"/>
          <ac:spMkLst>
            <pc:docMk/>
            <pc:sldMk cId="945893650" sldId="264"/>
            <ac:spMk id="73" creationId="{A297328F-076F-0417-073A-B16A42BDD552}"/>
          </ac:spMkLst>
        </pc:spChg>
        <pc:spChg chg="add del">
          <ac:chgData name="Aishwarya G" userId="a5b4f623f5052905" providerId="LiveId" clId="{EB436D9B-1E4D-41BB-826A-DD197AD05315}" dt="2025-08-01T13:58:47.955" v="828" actId="22"/>
          <ac:spMkLst>
            <pc:docMk/>
            <pc:sldMk cId="945893650" sldId="264"/>
            <ac:spMk id="75" creationId="{DECF92E3-C886-37B3-3679-99586C59D423}"/>
          </ac:spMkLst>
        </pc:spChg>
      </pc:sldChg>
      <pc:sldChg chg="addSp modSp mod">
        <pc:chgData name="Aishwarya G" userId="a5b4f623f5052905" providerId="LiveId" clId="{EB436D9B-1E4D-41BB-826A-DD197AD05315}" dt="2025-08-01T13:26:23.414" v="22" actId="20577"/>
        <pc:sldMkLst>
          <pc:docMk/>
          <pc:sldMk cId="1478817601" sldId="266"/>
        </pc:sldMkLst>
        <pc:spChg chg="add mod">
          <ac:chgData name="Aishwarya G" userId="a5b4f623f5052905" providerId="LiveId" clId="{EB436D9B-1E4D-41BB-826A-DD197AD05315}" dt="2025-08-01T13:26:23.414" v="22" actId="20577"/>
          <ac:spMkLst>
            <pc:docMk/>
            <pc:sldMk cId="1478817601" sldId="266"/>
            <ac:spMk id="4" creationId="{55464D1A-2F45-2801-4630-656A6AFBD57E}"/>
          </ac:spMkLst>
        </pc:spChg>
      </pc:sldChg>
      <pc:sldChg chg="addSp modSp mod">
        <pc:chgData name="Aishwarya G" userId="a5b4f623f5052905" providerId="LiveId" clId="{EB436D9B-1E4D-41BB-826A-DD197AD05315}" dt="2025-08-01T13:26:15.055" v="19" actId="20577"/>
        <pc:sldMkLst>
          <pc:docMk/>
          <pc:sldMk cId="1940918993" sldId="267"/>
        </pc:sldMkLst>
        <pc:spChg chg="add mod">
          <ac:chgData name="Aishwarya G" userId="a5b4f623f5052905" providerId="LiveId" clId="{EB436D9B-1E4D-41BB-826A-DD197AD05315}" dt="2025-08-01T13:26:15.055" v="19" actId="20577"/>
          <ac:spMkLst>
            <pc:docMk/>
            <pc:sldMk cId="1940918993" sldId="267"/>
            <ac:spMk id="3" creationId="{74258ED9-DBF6-16B6-972C-2CEED3E28C1A}"/>
          </ac:spMkLst>
        </pc:spChg>
      </pc:sldChg>
      <pc:sldChg chg="addSp modSp mod">
        <pc:chgData name="Aishwarya G" userId="a5b4f623f5052905" providerId="LiveId" clId="{EB436D9B-1E4D-41BB-826A-DD197AD05315}" dt="2025-08-01T13:42:37.312" v="511" actId="14100"/>
        <pc:sldMkLst>
          <pc:docMk/>
          <pc:sldMk cId="1784218876" sldId="268"/>
        </pc:sldMkLst>
        <pc:spChg chg="add mod">
          <ac:chgData name="Aishwarya G" userId="a5b4f623f5052905" providerId="LiveId" clId="{EB436D9B-1E4D-41BB-826A-DD197AD05315}" dt="2025-08-01T13:42:37.312" v="511" actId="14100"/>
          <ac:spMkLst>
            <pc:docMk/>
            <pc:sldMk cId="1784218876" sldId="268"/>
            <ac:spMk id="2" creationId="{5063C289-7465-81F2-8A80-D5863DED5CD3}"/>
          </ac:spMkLst>
        </pc:spChg>
      </pc:sldChg>
      <pc:sldChg chg="addSp modSp mod">
        <pc:chgData name="Aishwarya G" userId="a5b4f623f5052905" providerId="LiveId" clId="{EB436D9B-1E4D-41BB-826A-DD197AD05315}" dt="2025-08-01T13:42:50.845" v="514" actId="20577"/>
        <pc:sldMkLst>
          <pc:docMk/>
          <pc:sldMk cId="282328220" sldId="269"/>
        </pc:sldMkLst>
        <pc:spChg chg="add mod">
          <ac:chgData name="Aishwarya G" userId="a5b4f623f5052905" providerId="LiveId" clId="{EB436D9B-1E4D-41BB-826A-DD197AD05315}" dt="2025-08-01T13:42:50.845" v="514" actId="20577"/>
          <ac:spMkLst>
            <pc:docMk/>
            <pc:sldMk cId="282328220" sldId="269"/>
            <ac:spMk id="2" creationId="{0940E4E3-B905-B898-7E4A-B5370BB5F5E2}"/>
          </ac:spMkLst>
        </pc:spChg>
      </pc:sldChg>
      <pc:sldChg chg="addSp modSp mod modShow">
        <pc:chgData name="Aishwarya G" userId="a5b4f623f5052905" providerId="LiveId" clId="{EB436D9B-1E4D-41BB-826A-DD197AD05315}" dt="2025-08-01T13:42:57.892" v="517" actId="20577"/>
        <pc:sldMkLst>
          <pc:docMk/>
          <pc:sldMk cId="1328479002" sldId="270"/>
        </pc:sldMkLst>
        <pc:spChg chg="add mod">
          <ac:chgData name="Aishwarya G" userId="a5b4f623f5052905" providerId="LiveId" clId="{EB436D9B-1E4D-41BB-826A-DD197AD05315}" dt="2025-08-01T13:42:57.892" v="517" actId="20577"/>
          <ac:spMkLst>
            <pc:docMk/>
            <pc:sldMk cId="1328479002" sldId="270"/>
            <ac:spMk id="2" creationId="{2A592B7C-57A6-6C02-A58D-7610C83620C9}"/>
          </ac:spMkLst>
        </pc:spChg>
      </pc:sldChg>
      <pc:sldChg chg="addSp modSp mod">
        <pc:chgData name="Aishwarya G" userId="a5b4f623f5052905" providerId="LiveId" clId="{EB436D9B-1E4D-41BB-826A-DD197AD05315}" dt="2025-08-01T13:44:18.500" v="526" actId="20577"/>
        <pc:sldMkLst>
          <pc:docMk/>
          <pc:sldMk cId="4126763896" sldId="271"/>
        </pc:sldMkLst>
        <pc:spChg chg="add mod">
          <ac:chgData name="Aishwarya G" userId="a5b4f623f5052905" providerId="LiveId" clId="{EB436D9B-1E4D-41BB-826A-DD197AD05315}" dt="2025-08-01T13:44:18.500" v="526" actId="20577"/>
          <ac:spMkLst>
            <pc:docMk/>
            <pc:sldMk cId="4126763896" sldId="271"/>
            <ac:spMk id="2" creationId="{10593525-B9AF-08B2-C155-8471100B5270}"/>
          </ac:spMkLst>
        </pc:spChg>
      </pc:sldChg>
      <pc:sldChg chg="addSp modSp mod">
        <pc:chgData name="Aishwarya G" userId="a5b4f623f5052905" providerId="LiveId" clId="{EB436D9B-1E4D-41BB-826A-DD197AD05315}" dt="2025-08-01T13:45:02.086" v="535" actId="20577"/>
        <pc:sldMkLst>
          <pc:docMk/>
          <pc:sldMk cId="159422146" sldId="272"/>
        </pc:sldMkLst>
        <pc:spChg chg="add mod">
          <ac:chgData name="Aishwarya G" userId="a5b4f623f5052905" providerId="LiveId" clId="{EB436D9B-1E4D-41BB-826A-DD197AD05315}" dt="2025-08-01T13:45:02.086" v="535" actId="20577"/>
          <ac:spMkLst>
            <pc:docMk/>
            <pc:sldMk cId="159422146" sldId="272"/>
            <ac:spMk id="2" creationId="{7C31E82C-AD77-2DFE-E0F6-D52D0C1BFF9D}"/>
          </ac:spMkLst>
        </pc:spChg>
      </pc:sldChg>
      <pc:sldChg chg="addSp modSp mod">
        <pc:chgData name="Aishwarya G" userId="a5b4f623f5052905" providerId="LiveId" clId="{EB436D9B-1E4D-41BB-826A-DD197AD05315}" dt="2025-08-01T13:45:15.756" v="541" actId="20577"/>
        <pc:sldMkLst>
          <pc:docMk/>
          <pc:sldMk cId="3038306290" sldId="273"/>
        </pc:sldMkLst>
        <pc:spChg chg="add mod">
          <ac:chgData name="Aishwarya G" userId="a5b4f623f5052905" providerId="LiveId" clId="{EB436D9B-1E4D-41BB-826A-DD197AD05315}" dt="2025-08-01T13:45:15.756" v="541" actId="20577"/>
          <ac:spMkLst>
            <pc:docMk/>
            <pc:sldMk cId="3038306290" sldId="273"/>
            <ac:spMk id="2" creationId="{4FF1CA44-E406-0E84-5BDF-BB572F313018}"/>
          </ac:spMkLst>
        </pc:spChg>
      </pc:sldChg>
      <pc:sldChg chg="addSp modSp mod modShow">
        <pc:chgData name="Aishwarya G" userId="a5b4f623f5052905" providerId="LiveId" clId="{EB436D9B-1E4D-41BB-826A-DD197AD05315}" dt="2025-08-01T13:44:54.992" v="532" actId="20577"/>
        <pc:sldMkLst>
          <pc:docMk/>
          <pc:sldMk cId="3086683900" sldId="274"/>
        </pc:sldMkLst>
        <pc:spChg chg="add mod">
          <ac:chgData name="Aishwarya G" userId="a5b4f623f5052905" providerId="LiveId" clId="{EB436D9B-1E4D-41BB-826A-DD197AD05315}" dt="2025-08-01T13:44:54.992" v="532" actId="20577"/>
          <ac:spMkLst>
            <pc:docMk/>
            <pc:sldMk cId="3086683900" sldId="274"/>
            <ac:spMk id="2" creationId="{36A6BC09-4EA5-A38C-F200-2F2BCCBF3F6B}"/>
          </ac:spMkLst>
        </pc:spChg>
      </pc:sldChg>
      <pc:sldChg chg="addSp modSp mod modShow">
        <pc:chgData name="Aishwarya G" userId="a5b4f623f5052905" providerId="LiveId" clId="{EB436D9B-1E4D-41BB-826A-DD197AD05315}" dt="2025-08-01T13:45:09.174" v="538" actId="20577"/>
        <pc:sldMkLst>
          <pc:docMk/>
          <pc:sldMk cId="3264985200" sldId="275"/>
        </pc:sldMkLst>
        <pc:spChg chg="add mod">
          <ac:chgData name="Aishwarya G" userId="a5b4f623f5052905" providerId="LiveId" clId="{EB436D9B-1E4D-41BB-826A-DD197AD05315}" dt="2025-08-01T13:45:09.174" v="538" actId="20577"/>
          <ac:spMkLst>
            <pc:docMk/>
            <pc:sldMk cId="3264985200" sldId="275"/>
            <ac:spMk id="2" creationId="{01DAF8F6-2C1D-976E-C05B-E81BF245D175}"/>
          </ac:spMkLst>
        </pc:spChg>
      </pc:sldChg>
      <pc:sldChg chg="addSp modSp mod modShow">
        <pc:chgData name="Aishwarya G" userId="a5b4f623f5052905" providerId="LiveId" clId="{EB436D9B-1E4D-41BB-826A-DD197AD05315}" dt="2025-08-01T13:45:22.610" v="546" actId="20577"/>
        <pc:sldMkLst>
          <pc:docMk/>
          <pc:sldMk cId="3801487104" sldId="276"/>
        </pc:sldMkLst>
        <pc:spChg chg="add mod">
          <ac:chgData name="Aishwarya G" userId="a5b4f623f5052905" providerId="LiveId" clId="{EB436D9B-1E4D-41BB-826A-DD197AD05315}" dt="2025-08-01T13:45:22.610" v="546" actId="20577"/>
          <ac:spMkLst>
            <pc:docMk/>
            <pc:sldMk cId="3801487104" sldId="276"/>
            <ac:spMk id="2" creationId="{3E3492B5-2760-E562-35A6-915D6B31790D}"/>
          </ac:spMkLst>
        </pc:spChg>
      </pc:sldChg>
      <pc:sldChg chg="addSp modSp mod">
        <pc:chgData name="Aishwarya G" userId="a5b4f623f5052905" providerId="LiveId" clId="{EB436D9B-1E4D-41BB-826A-DD197AD05315}" dt="2025-08-01T13:50:42.178" v="717" actId="20577"/>
        <pc:sldMkLst>
          <pc:docMk/>
          <pc:sldMk cId="3457894211" sldId="277"/>
        </pc:sldMkLst>
        <pc:spChg chg="add mod">
          <ac:chgData name="Aishwarya G" userId="a5b4f623f5052905" providerId="LiveId" clId="{EB436D9B-1E4D-41BB-826A-DD197AD05315}" dt="2025-08-01T13:50:42.178" v="717" actId="20577"/>
          <ac:spMkLst>
            <pc:docMk/>
            <pc:sldMk cId="3457894211" sldId="277"/>
            <ac:spMk id="3" creationId="{2EC1B4AD-ABDD-E676-1E87-C68081AAA40A}"/>
          </ac:spMkLst>
        </pc:spChg>
      </pc:sldChg>
      <pc:sldChg chg="addSp modSp mod">
        <pc:chgData name="Aishwarya G" userId="a5b4f623f5052905" providerId="LiveId" clId="{EB436D9B-1E4D-41BB-826A-DD197AD05315}" dt="2025-08-01T13:50:20.101" v="709" actId="20577"/>
        <pc:sldMkLst>
          <pc:docMk/>
          <pc:sldMk cId="206373772" sldId="278"/>
        </pc:sldMkLst>
        <pc:spChg chg="add mod">
          <ac:chgData name="Aishwarya G" userId="a5b4f623f5052905" providerId="LiveId" clId="{EB436D9B-1E4D-41BB-826A-DD197AD05315}" dt="2025-08-01T13:50:20.101" v="709" actId="20577"/>
          <ac:spMkLst>
            <pc:docMk/>
            <pc:sldMk cId="206373772" sldId="278"/>
            <ac:spMk id="3" creationId="{C30F9429-410E-4006-82B9-3277545E2595}"/>
          </ac:spMkLst>
        </pc:spChg>
      </pc:sldChg>
      <pc:sldChg chg="addSp modSp mod">
        <pc:chgData name="Aishwarya G" userId="a5b4f623f5052905" providerId="LiveId" clId="{EB436D9B-1E4D-41BB-826A-DD197AD05315}" dt="2025-08-01T13:50:26.356" v="711" actId="20577"/>
        <pc:sldMkLst>
          <pc:docMk/>
          <pc:sldMk cId="2424363659" sldId="279"/>
        </pc:sldMkLst>
        <pc:spChg chg="add mod">
          <ac:chgData name="Aishwarya G" userId="a5b4f623f5052905" providerId="LiveId" clId="{EB436D9B-1E4D-41BB-826A-DD197AD05315}" dt="2025-08-01T13:50:26.356" v="711" actId="20577"/>
          <ac:spMkLst>
            <pc:docMk/>
            <pc:sldMk cId="2424363659" sldId="279"/>
            <ac:spMk id="2" creationId="{914706C3-3EE1-40AF-557E-35C2BBC1E2D0}"/>
          </ac:spMkLst>
        </pc:spChg>
      </pc:sldChg>
      <pc:sldChg chg="addSp modSp mod">
        <pc:chgData name="Aishwarya G" userId="a5b4f623f5052905" providerId="LiveId" clId="{EB436D9B-1E4D-41BB-826A-DD197AD05315}" dt="2025-08-01T13:52:25.643" v="745" actId="20577"/>
        <pc:sldMkLst>
          <pc:docMk/>
          <pc:sldMk cId="1487212534" sldId="280"/>
        </pc:sldMkLst>
        <pc:spChg chg="add mod">
          <ac:chgData name="Aishwarya G" userId="a5b4f623f5052905" providerId="LiveId" clId="{EB436D9B-1E4D-41BB-826A-DD197AD05315}" dt="2025-08-01T13:52:25.643" v="745" actId="20577"/>
          <ac:spMkLst>
            <pc:docMk/>
            <pc:sldMk cId="1487212534" sldId="280"/>
            <ac:spMk id="2" creationId="{74FD35B0-1058-98EC-8E23-5D760B39FC14}"/>
          </ac:spMkLst>
        </pc:spChg>
      </pc:sldChg>
      <pc:sldChg chg="addSp modSp mod">
        <pc:chgData name="Aishwarya G" userId="a5b4f623f5052905" providerId="LiveId" clId="{EB436D9B-1E4D-41BB-826A-DD197AD05315}" dt="2025-08-01T13:52:41.001" v="751" actId="20577"/>
        <pc:sldMkLst>
          <pc:docMk/>
          <pc:sldMk cId="2064383172" sldId="281"/>
        </pc:sldMkLst>
        <pc:spChg chg="add mod">
          <ac:chgData name="Aishwarya G" userId="a5b4f623f5052905" providerId="LiveId" clId="{EB436D9B-1E4D-41BB-826A-DD197AD05315}" dt="2025-08-01T13:52:41.001" v="751" actId="20577"/>
          <ac:spMkLst>
            <pc:docMk/>
            <pc:sldMk cId="2064383172" sldId="281"/>
            <ac:spMk id="2" creationId="{FC917081-21D6-E14F-E3DF-44DDC019D50B}"/>
          </ac:spMkLst>
        </pc:spChg>
      </pc:sldChg>
      <pc:sldChg chg="addSp modSp mod">
        <pc:chgData name="Aishwarya G" userId="a5b4f623f5052905" providerId="LiveId" clId="{EB436D9B-1E4D-41BB-826A-DD197AD05315}" dt="2025-08-01T13:52:45.603" v="753" actId="20577"/>
        <pc:sldMkLst>
          <pc:docMk/>
          <pc:sldMk cId="283085212" sldId="282"/>
        </pc:sldMkLst>
        <pc:spChg chg="add mod">
          <ac:chgData name="Aishwarya G" userId="a5b4f623f5052905" providerId="LiveId" clId="{EB436D9B-1E4D-41BB-826A-DD197AD05315}" dt="2025-08-01T13:52:45.603" v="753" actId="20577"/>
          <ac:spMkLst>
            <pc:docMk/>
            <pc:sldMk cId="283085212" sldId="282"/>
            <ac:spMk id="2" creationId="{FA44B4FE-1F9B-B0A1-BBBE-4F88256B1FC5}"/>
          </ac:spMkLst>
        </pc:spChg>
      </pc:sldChg>
      <pc:sldChg chg="addSp modSp mod">
        <pc:chgData name="Aishwarya G" userId="a5b4f623f5052905" providerId="LiveId" clId="{EB436D9B-1E4D-41BB-826A-DD197AD05315}" dt="2025-08-01T13:52:50.413" v="755" actId="20577"/>
        <pc:sldMkLst>
          <pc:docMk/>
          <pc:sldMk cId="3118851187" sldId="283"/>
        </pc:sldMkLst>
        <pc:spChg chg="add mod">
          <ac:chgData name="Aishwarya G" userId="a5b4f623f5052905" providerId="LiveId" clId="{EB436D9B-1E4D-41BB-826A-DD197AD05315}" dt="2025-08-01T13:52:50.413" v="755" actId="20577"/>
          <ac:spMkLst>
            <pc:docMk/>
            <pc:sldMk cId="3118851187" sldId="283"/>
            <ac:spMk id="2" creationId="{BFE7F62E-821B-3943-2187-AA73AC0E68D0}"/>
          </ac:spMkLst>
        </pc:spChg>
      </pc:sldChg>
      <pc:sldChg chg="addSp modSp mod">
        <pc:chgData name="Aishwarya G" userId="a5b4f623f5052905" providerId="LiveId" clId="{EB436D9B-1E4D-41BB-826A-DD197AD05315}" dt="2025-08-01T13:52:56.600" v="759" actId="20577"/>
        <pc:sldMkLst>
          <pc:docMk/>
          <pc:sldMk cId="2262609415" sldId="284"/>
        </pc:sldMkLst>
        <pc:spChg chg="add mod">
          <ac:chgData name="Aishwarya G" userId="a5b4f623f5052905" providerId="LiveId" clId="{EB436D9B-1E4D-41BB-826A-DD197AD05315}" dt="2025-08-01T13:52:56.600" v="759" actId="20577"/>
          <ac:spMkLst>
            <pc:docMk/>
            <pc:sldMk cId="2262609415" sldId="284"/>
            <ac:spMk id="2" creationId="{791F071E-05C7-EEB2-00C0-156218ECA870}"/>
          </ac:spMkLst>
        </pc:spChg>
      </pc:sldChg>
      <pc:sldChg chg="addSp modSp mod">
        <pc:chgData name="Aishwarya G" userId="a5b4f623f5052905" providerId="LiveId" clId="{EB436D9B-1E4D-41BB-826A-DD197AD05315}" dt="2025-08-01T13:50:48.156" v="719" actId="20577"/>
        <pc:sldMkLst>
          <pc:docMk/>
          <pc:sldMk cId="3404461557" sldId="285"/>
        </pc:sldMkLst>
        <pc:spChg chg="add mod">
          <ac:chgData name="Aishwarya G" userId="a5b4f623f5052905" providerId="LiveId" clId="{EB436D9B-1E4D-41BB-826A-DD197AD05315}" dt="2025-08-01T13:50:48.156" v="719" actId="20577"/>
          <ac:spMkLst>
            <pc:docMk/>
            <pc:sldMk cId="3404461557" sldId="285"/>
            <ac:spMk id="2" creationId="{83614527-A3D8-91F5-C6BB-150A470218AF}"/>
          </ac:spMkLst>
        </pc:spChg>
      </pc:sldChg>
      <pc:sldChg chg="addSp modSp mod">
        <pc:chgData name="Aishwarya G" userId="a5b4f623f5052905" providerId="LiveId" clId="{EB436D9B-1E4D-41BB-826A-DD197AD05315}" dt="2025-08-01T13:50:54.049" v="723" actId="20577"/>
        <pc:sldMkLst>
          <pc:docMk/>
          <pc:sldMk cId="1357396491" sldId="286"/>
        </pc:sldMkLst>
        <pc:spChg chg="add mod">
          <ac:chgData name="Aishwarya G" userId="a5b4f623f5052905" providerId="LiveId" clId="{EB436D9B-1E4D-41BB-826A-DD197AD05315}" dt="2025-08-01T13:50:54.049" v="723" actId="20577"/>
          <ac:spMkLst>
            <pc:docMk/>
            <pc:sldMk cId="1357396491" sldId="286"/>
            <ac:spMk id="2" creationId="{BEACF71F-B899-762C-E142-B4EA7BD1160C}"/>
          </ac:spMkLst>
        </pc:spChg>
      </pc:sldChg>
      <pc:sldChg chg="addSp modSp mod">
        <pc:chgData name="Aishwarya G" userId="a5b4f623f5052905" providerId="LiveId" clId="{EB436D9B-1E4D-41BB-826A-DD197AD05315}" dt="2025-08-01T13:50:57.863" v="725" actId="20577"/>
        <pc:sldMkLst>
          <pc:docMk/>
          <pc:sldMk cId="453518183" sldId="287"/>
        </pc:sldMkLst>
        <pc:spChg chg="add mod">
          <ac:chgData name="Aishwarya G" userId="a5b4f623f5052905" providerId="LiveId" clId="{EB436D9B-1E4D-41BB-826A-DD197AD05315}" dt="2025-08-01T13:50:57.863" v="725" actId="20577"/>
          <ac:spMkLst>
            <pc:docMk/>
            <pc:sldMk cId="453518183" sldId="287"/>
            <ac:spMk id="2" creationId="{C22CC648-FD68-73D5-BB42-44FB5798E9D7}"/>
          </ac:spMkLst>
        </pc:spChg>
      </pc:sldChg>
      <pc:sldChg chg="addSp modSp mod">
        <pc:chgData name="Aishwarya G" userId="a5b4f623f5052905" providerId="LiveId" clId="{EB436D9B-1E4D-41BB-826A-DD197AD05315}" dt="2025-08-01T13:44:11.169" v="523" actId="20577"/>
        <pc:sldMkLst>
          <pc:docMk/>
          <pc:sldMk cId="3715951028" sldId="288"/>
        </pc:sldMkLst>
        <pc:spChg chg="add mod">
          <ac:chgData name="Aishwarya G" userId="a5b4f623f5052905" providerId="LiveId" clId="{EB436D9B-1E4D-41BB-826A-DD197AD05315}" dt="2025-08-01T13:44:11.169" v="523" actId="20577"/>
          <ac:spMkLst>
            <pc:docMk/>
            <pc:sldMk cId="3715951028" sldId="288"/>
            <ac:spMk id="4" creationId="{CD2CE419-19FA-FC46-DFD4-2754CDDCAD8F}"/>
          </ac:spMkLst>
        </pc:spChg>
      </pc:sldChg>
      <pc:sldChg chg="addSp modSp mod">
        <pc:chgData name="Aishwarya G" userId="a5b4f623f5052905" providerId="LiveId" clId="{EB436D9B-1E4D-41BB-826A-DD197AD05315}" dt="2025-08-01T13:44:47.609" v="529" actId="20577"/>
        <pc:sldMkLst>
          <pc:docMk/>
          <pc:sldMk cId="335075178" sldId="289"/>
        </pc:sldMkLst>
        <pc:spChg chg="add mod">
          <ac:chgData name="Aishwarya G" userId="a5b4f623f5052905" providerId="LiveId" clId="{EB436D9B-1E4D-41BB-826A-DD197AD05315}" dt="2025-08-01T13:44:47.609" v="529" actId="20577"/>
          <ac:spMkLst>
            <pc:docMk/>
            <pc:sldMk cId="335075178" sldId="289"/>
            <ac:spMk id="3" creationId="{847022ED-5671-CC7F-EBBC-B43B88BF79B7}"/>
          </ac:spMkLst>
        </pc:spChg>
      </pc:sldChg>
      <pc:sldChg chg="addSp modSp mod">
        <pc:chgData name="Aishwarya G" userId="a5b4f623f5052905" providerId="LiveId" clId="{EB436D9B-1E4D-41BB-826A-DD197AD05315}" dt="2025-08-01T13:52:34.908" v="749" actId="20577"/>
        <pc:sldMkLst>
          <pc:docMk/>
          <pc:sldMk cId="1747348029" sldId="290"/>
        </pc:sldMkLst>
        <pc:spChg chg="add mod">
          <ac:chgData name="Aishwarya G" userId="a5b4f623f5052905" providerId="LiveId" clId="{EB436D9B-1E4D-41BB-826A-DD197AD05315}" dt="2025-08-01T13:52:34.908" v="749" actId="20577"/>
          <ac:spMkLst>
            <pc:docMk/>
            <pc:sldMk cId="1747348029" sldId="290"/>
            <ac:spMk id="2" creationId="{FF1A6DAA-EF53-501C-0841-8BB948D389AB}"/>
          </ac:spMkLst>
        </pc:spChg>
      </pc:sldChg>
      <pc:sldChg chg="addSp modSp mod modShow">
        <pc:chgData name="Aishwarya G" userId="a5b4f623f5052905" providerId="LiveId" clId="{EB436D9B-1E4D-41BB-826A-DD197AD05315}" dt="2025-08-01T13:52:29.983" v="747" actId="20577"/>
        <pc:sldMkLst>
          <pc:docMk/>
          <pc:sldMk cId="1524832123" sldId="291"/>
        </pc:sldMkLst>
        <pc:spChg chg="add mod">
          <ac:chgData name="Aishwarya G" userId="a5b4f623f5052905" providerId="LiveId" clId="{EB436D9B-1E4D-41BB-826A-DD197AD05315}" dt="2025-08-01T13:52:29.983" v="747" actId="20577"/>
          <ac:spMkLst>
            <pc:docMk/>
            <pc:sldMk cId="1524832123" sldId="291"/>
            <ac:spMk id="2" creationId="{2AFF7FAF-3FE7-DD00-73B3-0821C3C8A1F8}"/>
          </ac:spMkLst>
        </pc:spChg>
      </pc:sldChg>
      <pc:sldChg chg="addSp modSp mod">
        <pc:chgData name="Aishwarya G" userId="a5b4f623f5052905" providerId="LiveId" clId="{EB436D9B-1E4D-41BB-826A-DD197AD05315}" dt="2025-08-01T13:50:31.535" v="713" actId="20577"/>
        <pc:sldMkLst>
          <pc:docMk/>
          <pc:sldMk cId="1742679297" sldId="293"/>
        </pc:sldMkLst>
        <pc:spChg chg="add mod">
          <ac:chgData name="Aishwarya G" userId="a5b4f623f5052905" providerId="LiveId" clId="{EB436D9B-1E4D-41BB-826A-DD197AD05315}" dt="2025-08-01T13:50:31.535" v="713" actId="20577"/>
          <ac:spMkLst>
            <pc:docMk/>
            <pc:sldMk cId="1742679297" sldId="293"/>
            <ac:spMk id="2" creationId="{1038CECC-C146-13C3-3216-153A2468AC98}"/>
          </ac:spMkLst>
        </pc:spChg>
      </pc:sldChg>
      <pc:sldChg chg="del">
        <pc:chgData name="Aishwarya G" userId="a5b4f623f5052905" providerId="LiveId" clId="{EB436D9B-1E4D-41BB-826A-DD197AD05315}" dt="2025-08-01T13:25:17.320" v="1" actId="47"/>
        <pc:sldMkLst>
          <pc:docMk/>
          <pc:sldMk cId="1071720084" sldId="301"/>
        </pc:sldMkLst>
      </pc:sldChg>
      <pc:sldChg chg="addSp modSp mod">
        <pc:chgData name="Aishwarya G" userId="a5b4f623f5052905" providerId="LiveId" clId="{EB436D9B-1E4D-41BB-826A-DD197AD05315}" dt="2025-08-01T14:24:22.158" v="1143" actId="404"/>
        <pc:sldMkLst>
          <pc:docMk/>
          <pc:sldMk cId="4031290781" sldId="302"/>
        </pc:sldMkLst>
        <pc:spChg chg="mod">
          <ac:chgData name="Aishwarya G" userId="a5b4f623f5052905" providerId="LiveId" clId="{EB436D9B-1E4D-41BB-826A-DD197AD05315}" dt="2025-08-01T14:24:22.158" v="1143" actId="404"/>
          <ac:spMkLst>
            <pc:docMk/>
            <pc:sldMk cId="4031290781" sldId="302"/>
            <ac:spMk id="2" creationId="{03853B8D-1AB4-36EB-3CD1-5279402E826D}"/>
          </ac:spMkLst>
        </pc:spChg>
        <pc:spChg chg="add mod">
          <ac:chgData name="Aishwarya G" userId="a5b4f623f5052905" providerId="LiveId" clId="{EB436D9B-1E4D-41BB-826A-DD197AD05315}" dt="2025-08-01T13:53:02.921" v="763" actId="6549"/>
          <ac:spMkLst>
            <pc:docMk/>
            <pc:sldMk cId="4031290781" sldId="302"/>
            <ac:spMk id="3" creationId="{E346C1C6-7B4E-0688-E191-C28B7F77B2A9}"/>
          </ac:spMkLst>
        </pc:spChg>
        <pc:spChg chg="mod">
          <ac:chgData name="Aishwarya G" userId="a5b4f623f5052905" providerId="LiveId" clId="{EB436D9B-1E4D-41BB-826A-DD197AD05315}" dt="2025-08-01T14:17:35.041" v="1085" actId="20577"/>
          <ac:spMkLst>
            <pc:docMk/>
            <pc:sldMk cId="4031290781" sldId="302"/>
            <ac:spMk id="6" creationId="{6F1F7BD5-91BA-B00D-0250-72E3A2F9E616}"/>
          </ac:spMkLst>
        </pc:spChg>
      </pc:sldChg>
      <pc:sldChg chg="addSp modSp mod">
        <pc:chgData name="Aishwarya G" userId="a5b4f623f5052905" providerId="LiveId" clId="{EB436D9B-1E4D-41BB-826A-DD197AD05315}" dt="2025-08-01T13:42:24.771" v="506" actId="20577"/>
        <pc:sldMkLst>
          <pc:docMk/>
          <pc:sldMk cId="167042059" sldId="303"/>
        </pc:sldMkLst>
        <pc:spChg chg="add mod">
          <ac:chgData name="Aishwarya G" userId="a5b4f623f5052905" providerId="LiveId" clId="{EB436D9B-1E4D-41BB-826A-DD197AD05315}" dt="2025-08-01T13:42:24.771" v="506" actId="20577"/>
          <ac:spMkLst>
            <pc:docMk/>
            <pc:sldMk cId="167042059" sldId="303"/>
            <ac:spMk id="2" creationId="{69190542-86FF-869F-7AF6-A62744EEB5B6}"/>
          </ac:spMkLst>
        </pc:spChg>
      </pc:sldChg>
      <pc:sldChg chg="addSp modSp mod">
        <pc:chgData name="Aishwarya G" userId="a5b4f623f5052905" providerId="LiveId" clId="{EB436D9B-1E4D-41BB-826A-DD197AD05315}" dt="2025-08-01T14:12:12.738" v="1012" actId="20577"/>
        <pc:sldMkLst>
          <pc:docMk/>
          <pc:sldMk cId="3942485915" sldId="304"/>
        </pc:sldMkLst>
        <pc:spChg chg="mod">
          <ac:chgData name="Aishwarya G" userId="a5b4f623f5052905" providerId="LiveId" clId="{EB436D9B-1E4D-41BB-826A-DD197AD05315}" dt="2025-08-01T13:38:35.047" v="493" actId="207"/>
          <ac:spMkLst>
            <pc:docMk/>
            <pc:sldMk cId="3942485915" sldId="304"/>
            <ac:spMk id="11" creationId="{F3A2E57A-3959-624F-5CD7-9CCCB25E6FEA}"/>
          </ac:spMkLst>
        </pc:spChg>
        <pc:spChg chg="mod">
          <ac:chgData name="Aishwarya G" userId="a5b4f623f5052905" providerId="LiveId" clId="{EB436D9B-1E4D-41BB-826A-DD197AD05315}" dt="2025-08-01T14:00:12.737" v="932" actId="208"/>
          <ac:spMkLst>
            <pc:docMk/>
            <pc:sldMk cId="3942485915" sldId="304"/>
            <ac:spMk id="12" creationId="{1A4E3A8A-A217-6811-A145-5C9DF93D8567}"/>
          </ac:spMkLst>
        </pc:spChg>
        <pc:spChg chg="mod">
          <ac:chgData name="Aishwarya G" userId="a5b4f623f5052905" providerId="LiveId" clId="{EB436D9B-1E4D-41BB-826A-DD197AD05315}" dt="2025-08-01T13:38:35.047" v="493" actId="207"/>
          <ac:spMkLst>
            <pc:docMk/>
            <pc:sldMk cId="3942485915" sldId="304"/>
            <ac:spMk id="14" creationId="{6A12AA48-2E00-C4BA-8EFC-DB11B86A3C3D}"/>
          </ac:spMkLst>
        </pc:spChg>
        <pc:spChg chg="mod">
          <ac:chgData name="Aishwarya G" userId="a5b4f623f5052905" providerId="LiveId" clId="{EB436D9B-1E4D-41BB-826A-DD197AD05315}" dt="2025-08-01T13:38:35.047" v="493" actId="207"/>
          <ac:spMkLst>
            <pc:docMk/>
            <pc:sldMk cId="3942485915" sldId="304"/>
            <ac:spMk id="15" creationId="{A19016BD-A03D-B125-1058-7B2C2628C66C}"/>
          </ac:spMkLst>
        </pc:spChg>
        <pc:spChg chg="mod">
          <ac:chgData name="Aishwarya G" userId="a5b4f623f5052905" providerId="LiveId" clId="{EB436D9B-1E4D-41BB-826A-DD197AD05315}" dt="2025-08-01T13:36:02.718" v="473"/>
          <ac:spMkLst>
            <pc:docMk/>
            <pc:sldMk cId="3942485915" sldId="304"/>
            <ac:spMk id="17" creationId="{25B7535F-4EBC-6281-F263-65E2AE48C02B}"/>
          </ac:spMkLst>
        </pc:spChg>
        <pc:spChg chg="mod">
          <ac:chgData name="Aishwarya G" userId="a5b4f623f5052905" providerId="LiveId" clId="{EB436D9B-1E4D-41BB-826A-DD197AD05315}" dt="2025-08-01T13:36:02.718" v="473"/>
          <ac:spMkLst>
            <pc:docMk/>
            <pc:sldMk cId="3942485915" sldId="304"/>
            <ac:spMk id="18" creationId="{DFE95899-57AB-0661-2A52-C4202ACC80A7}"/>
          </ac:spMkLst>
        </pc:spChg>
        <pc:spChg chg="mod">
          <ac:chgData name="Aishwarya G" userId="a5b4f623f5052905" providerId="LiveId" clId="{EB436D9B-1E4D-41BB-826A-DD197AD05315}" dt="2025-08-01T14:01:24.555" v="941" actId="12"/>
          <ac:spMkLst>
            <pc:docMk/>
            <pc:sldMk cId="3942485915" sldId="304"/>
            <ac:spMk id="20" creationId="{93ECDCD2-56AF-18E2-E896-A75C9F8FCD69}"/>
          </ac:spMkLst>
        </pc:spChg>
        <pc:spChg chg="mod">
          <ac:chgData name="Aishwarya G" userId="a5b4f623f5052905" providerId="LiveId" clId="{EB436D9B-1E4D-41BB-826A-DD197AD05315}" dt="2025-08-01T13:38:35.047" v="493" actId="207"/>
          <ac:spMkLst>
            <pc:docMk/>
            <pc:sldMk cId="3942485915" sldId="304"/>
            <ac:spMk id="21" creationId="{E41CB2A9-1BB1-9F37-38E2-5964CD62DC8A}"/>
          </ac:spMkLst>
        </pc:spChg>
        <pc:spChg chg="mod">
          <ac:chgData name="Aishwarya G" userId="a5b4f623f5052905" providerId="LiveId" clId="{EB436D9B-1E4D-41BB-826A-DD197AD05315}" dt="2025-08-01T13:38:35.047" v="493" actId="207"/>
          <ac:spMkLst>
            <pc:docMk/>
            <pc:sldMk cId="3942485915" sldId="304"/>
            <ac:spMk id="22" creationId="{4EEFEA6C-7ED5-493E-5711-C11EC9F26D5A}"/>
          </ac:spMkLst>
        </pc:spChg>
        <pc:spChg chg="mod">
          <ac:chgData name="Aishwarya G" userId="a5b4f623f5052905" providerId="LiveId" clId="{EB436D9B-1E4D-41BB-826A-DD197AD05315}" dt="2025-08-01T14:00:15.348" v="933" actId="208"/>
          <ac:spMkLst>
            <pc:docMk/>
            <pc:sldMk cId="3942485915" sldId="304"/>
            <ac:spMk id="23" creationId="{9E79E580-C21D-8CFA-6270-D6FB85D18697}"/>
          </ac:spMkLst>
        </pc:spChg>
        <pc:spChg chg="mod">
          <ac:chgData name="Aishwarya G" userId="a5b4f623f5052905" providerId="LiveId" clId="{EB436D9B-1E4D-41BB-826A-DD197AD05315}" dt="2025-08-01T13:38:35.047" v="493" actId="207"/>
          <ac:spMkLst>
            <pc:docMk/>
            <pc:sldMk cId="3942485915" sldId="304"/>
            <ac:spMk id="25" creationId="{B5580BED-5BBE-B041-6C57-E335866286F5}"/>
          </ac:spMkLst>
        </pc:spChg>
        <pc:spChg chg="mod">
          <ac:chgData name="Aishwarya G" userId="a5b4f623f5052905" providerId="LiveId" clId="{EB436D9B-1E4D-41BB-826A-DD197AD05315}" dt="2025-08-01T13:36:02.718" v="473"/>
          <ac:spMkLst>
            <pc:docMk/>
            <pc:sldMk cId="3942485915" sldId="304"/>
            <ac:spMk id="27" creationId="{AA2F4333-A305-6E41-09B8-E1C435E4487C}"/>
          </ac:spMkLst>
        </pc:spChg>
        <pc:spChg chg="mod">
          <ac:chgData name="Aishwarya G" userId="a5b4f623f5052905" providerId="LiveId" clId="{EB436D9B-1E4D-41BB-826A-DD197AD05315}" dt="2025-08-01T14:05:35.758" v="961" actId="207"/>
          <ac:spMkLst>
            <pc:docMk/>
            <pc:sldMk cId="3942485915" sldId="304"/>
            <ac:spMk id="29" creationId="{8ACCB2EA-C8A8-1D84-55E9-A16CCFDD09A7}"/>
          </ac:spMkLst>
        </pc:spChg>
        <pc:spChg chg="mod">
          <ac:chgData name="Aishwarya G" userId="a5b4f623f5052905" providerId="LiveId" clId="{EB436D9B-1E4D-41BB-826A-DD197AD05315}" dt="2025-08-01T14:05:35.758" v="961" actId="207"/>
          <ac:spMkLst>
            <pc:docMk/>
            <pc:sldMk cId="3942485915" sldId="304"/>
            <ac:spMk id="30" creationId="{9928DB2B-0B1D-4373-7CC5-B94B726F7AE9}"/>
          </ac:spMkLst>
        </pc:spChg>
        <pc:spChg chg="mod">
          <ac:chgData name="Aishwarya G" userId="a5b4f623f5052905" providerId="LiveId" clId="{EB436D9B-1E4D-41BB-826A-DD197AD05315}" dt="2025-08-01T14:05:43.501" v="963" actId="207"/>
          <ac:spMkLst>
            <pc:docMk/>
            <pc:sldMk cId="3942485915" sldId="304"/>
            <ac:spMk id="33" creationId="{62AA8B5C-E6D0-DCFE-677A-E2FB40BC06D6}"/>
          </ac:spMkLst>
        </pc:spChg>
        <pc:spChg chg="mod">
          <ac:chgData name="Aishwarya G" userId="a5b4f623f5052905" providerId="LiveId" clId="{EB436D9B-1E4D-41BB-826A-DD197AD05315}" dt="2025-08-01T14:05:35.758" v="961" actId="207"/>
          <ac:spMkLst>
            <pc:docMk/>
            <pc:sldMk cId="3942485915" sldId="304"/>
            <ac:spMk id="34" creationId="{8BBF5761-82A7-A3AA-9BB8-48006D06CB9A}"/>
          </ac:spMkLst>
        </pc:spChg>
        <pc:spChg chg="mod">
          <ac:chgData name="Aishwarya G" userId="a5b4f623f5052905" providerId="LiveId" clId="{EB436D9B-1E4D-41BB-826A-DD197AD05315}" dt="2025-08-01T13:38:35.047" v="493" actId="207"/>
          <ac:spMkLst>
            <pc:docMk/>
            <pc:sldMk cId="3942485915" sldId="304"/>
            <ac:spMk id="42" creationId="{9D1CF57E-ACC0-F455-F4BA-9F071E5D35A6}"/>
          </ac:spMkLst>
        </pc:spChg>
        <pc:spChg chg="mod">
          <ac:chgData name="Aishwarya G" userId="a5b4f623f5052905" providerId="LiveId" clId="{EB436D9B-1E4D-41BB-826A-DD197AD05315}" dt="2025-08-01T13:38:35.047" v="493" actId="207"/>
          <ac:spMkLst>
            <pc:docMk/>
            <pc:sldMk cId="3942485915" sldId="304"/>
            <ac:spMk id="43" creationId="{64BB992B-3C52-3962-4CE5-9D51EE6653D7}"/>
          </ac:spMkLst>
        </pc:spChg>
        <pc:spChg chg="mod">
          <ac:chgData name="Aishwarya G" userId="a5b4f623f5052905" providerId="LiveId" clId="{EB436D9B-1E4D-41BB-826A-DD197AD05315}" dt="2025-08-01T14:00:10.350" v="931" actId="208"/>
          <ac:spMkLst>
            <pc:docMk/>
            <pc:sldMk cId="3942485915" sldId="304"/>
            <ac:spMk id="44" creationId="{DBA9E379-401C-4D19-B70C-6D17329DB9F5}"/>
          </ac:spMkLst>
        </pc:spChg>
        <pc:spChg chg="mod">
          <ac:chgData name="Aishwarya G" userId="a5b4f623f5052905" providerId="LiveId" clId="{EB436D9B-1E4D-41BB-826A-DD197AD05315}" dt="2025-08-01T13:38:35.047" v="493" actId="207"/>
          <ac:spMkLst>
            <pc:docMk/>
            <pc:sldMk cId="3942485915" sldId="304"/>
            <ac:spMk id="46" creationId="{36873BFF-3EA3-7654-CB26-5E4F924370DC}"/>
          </ac:spMkLst>
        </pc:spChg>
        <pc:spChg chg="mod">
          <ac:chgData name="Aishwarya G" userId="a5b4f623f5052905" providerId="LiveId" clId="{EB436D9B-1E4D-41BB-826A-DD197AD05315}" dt="2025-08-01T14:12:12.738" v="1012" actId="20577"/>
          <ac:spMkLst>
            <pc:docMk/>
            <pc:sldMk cId="3942485915" sldId="304"/>
            <ac:spMk id="47" creationId="{84EF0CA9-6EFB-87C8-839F-35C915645CF3}"/>
          </ac:spMkLst>
        </pc:spChg>
        <pc:spChg chg="mod">
          <ac:chgData name="Aishwarya G" userId="a5b4f623f5052905" providerId="LiveId" clId="{EB436D9B-1E4D-41BB-826A-DD197AD05315}" dt="2025-08-01T13:38:35.047" v="493" actId="207"/>
          <ac:spMkLst>
            <pc:docMk/>
            <pc:sldMk cId="3942485915" sldId="304"/>
            <ac:spMk id="48" creationId="{9A1FCCFD-1638-0217-8CD5-35689977517A}"/>
          </ac:spMkLst>
        </pc:spChg>
        <pc:spChg chg="mod">
          <ac:chgData name="Aishwarya G" userId="a5b4f623f5052905" providerId="LiveId" clId="{EB436D9B-1E4D-41BB-826A-DD197AD05315}" dt="2025-08-01T13:38:16.676" v="492" actId="207"/>
          <ac:spMkLst>
            <pc:docMk/>
            <pc:sldMk cId="3942485915" sldId="304"/>
            <ac:spMk id="56" creationId="{9AC04721-22B5-9863-D572-192B9C3A3128}"/>
          </ac:spMkLst>
        </pc:spChg>
        <pc:spChg chg="mod">
          <ac:chgData name="Aishwarya G" userId="a5b4f623f5052905" providerId="LiveId" clId="{EB436D9B-1E4D-41BB-826A-DD197AD05315}" dt="2025-08-01T13:38:12.433" v="488" actId="207"/>
          <ac:spMkLst>
            <pc:docMk/>
            <pc:sldMk cId="3942485915" sldId="304"/>
            <ac:spMk id="57" creationId="{B587249E-D31D-808E-D3DC-591185D900B6}"/>
          </ac:spMkLst>
        </pc:spChg>
        <pc:spChg chg="mod">
          <ac:chgData name="Aishwarya G" userId="a5b4f623f5052905" providerId="LiveId" clId="{EB436D9B-1E4D-41BB-826A-DD197AD05315}" dt="2025-08-01T13:38:12.433" v="488" actId="207"/>
          <ac:spMkLst>
            <pc:docMk/>
            <pc:sldMk cId="3942485915" sldId="304"/>
            <ac:spMk id="58" creationId="{2923C52B-DBF8-D2B0-B172-D2D3278E2BDB}"/>
          </ac:spMkLst>
        </pc:spChg>
        <pc:spChg chg="mod">
          <ac:chgData name="Aishwarya G" userId="a5b4f623f5052905" providerId="LiveId" clId="{EB436D9B-1E4D-41BB-826A-DD197AD05315}" dt="2025-08-01T13:38:12.433" v="488" actId="207"/>
          <ac:spMkLst>
            <pc:docMk/>
            <pc:sldMk cId="3942485915" sldId="304"/>
            <ac:spMk id="59" creationId="{3ADBF02E-49DA-C57A-76B3-9800600B0F0B}"/>
          </ac:spMkLst>
        </pc:spChg>
        <pc:spChg chg="mod">
          <ac:chgData name="Aishwarya G" userId="a5b4f623f5052905" providerId="LiveId" clId="{EB436D9B-1E4D-41BB-826A-DD197AD05315}" dt="2025-08-01T14:05:23.903" v="960" actId="207"/>
          <ac:spMkLst>
            <pc:docMk/>
            <pc:sldMk cId="3942485915" sldId="304"/>
            <ac:spMk id="61" creationId="{63035A02-306F-3445-DF15-4ABFD923FA7E}"/>
          </ac:spMkLst>
        </pc:spChg>
        <pc:spChg chg="mod">
          <ac:chgData name="Aishwarya G" userId="a5b4f623f5052905" providerId="LiveId" clId="{EB436D9B-1E4D-41BB-826A-DD197AD05315}" dt="2025-08-01T14:05:39.624" v="962" actId="207"/>
          <ac:spMkLst>
            <pc:docMk/>
            <pc:sldMk cId="3942485915" sldId="304"/>
            <ac:spMk id="64" creationId="{C13E4ACD-334B-7526-615A-A9CEB71975F4}"/>
          </ac:spMkLst>
        </pc:spChg>
        <pc:spChg chg="mod">
          <ac:chgData name="Aishwarya G" userId="a5b4f623f5052905" providerId="LiveId" clId="{EB436D9B-1E4D-41BB-826A-DD197AD05315}" dt="2025-08-01T14:05:23.903" v="960" actId="207"/>
          <ac:spMkLst>
            <pc:docMk/>
            <pc:sldMk cId="3942485915" sldId="304"/>
            <ac:spMk id="65" creationId="{1AA8ABF3-F04D-0058-8F87-4D79B5336DD2}"/>
          </ac:spMkLst>
        </pc:spChg>
        <pc:spChg chg="mod">
          <ac:chgData name="Aishwarya G" userId="a5b4f623f5052905" providerId="LiveId" clId="{EB436D9B-1E4D-41BB-826A-DD197AD05315}" dt="2025-08-01T13:36:02.718" v="473"/>
          <ac:spMkLst>
            <pc:docMk/>
            <pc:sldMk cId="3942485915" sldId="304"/>
            <ac:spMk id="67" creationId="{870B1E78-8CF7-8373-6B5E-9864E191638B}"/>
          </ac:spMkLst>
        </pc:spChg>
        <pc:spChg chg="add mod">
          <ac:chgData name="Aishwarya G" userId="a5b4f623f5052905" providerId="LiveId" clId="{EB436D9B-1E4D-41BB-826A-DD197AD05315}" dt="2025-08-01T13:43:07.056" v="520" actId="20577"/>
          <ac:spMkLst>
            <pc:docMk/>
            <pc:sldMk cId="3942485915" sldId="304"/>
            <ac:spMk id="71" creationId="{E395935B-8DAB-5F6D-D2C2-1C334DADF47A}"/>
          </ac:spMkLst>
        </pc:spChg>
        <pc:spChg chg="add mod">
          <ac:chgData name="Aishwarya G" userId="a5b4f623f5052905" providerId="LiveId" clId="{EB436D9B-1E4D-41BB-826A-DD197AD05315}" dt="2025-08-01T14:00:04.226" v="930"/>
          <ac:spMkLst>
            <pc:docMk/>
            <pc:sldMk cId="3942485915" sldId="304"/>
            <ac:spMk id="72" creationId="{BC77746E-5896-31BB-5F93-9AF652276496}"/>
          </ac:spMkLst>
        </pc:spChg>
        <pc:spChg chg="add mod">
          <ac:chgData name="Aishwarya G" userId="a5b4f623f5052905" providerId="LiveId" clId="{EB436D9B-1E4D-41BB-826A-DD197AD05315}" dt="2025-08-01T14:00:04.226" v="930"/>
          <ac:spMkLst>
            <pc:docMk/>
            <pc:sldMk cId="3942485915" sldId="304"/>
            <ac:spMk id="73" creationId="{36ADCE77-128E-404C-AEC2-8E42DD1D9953}"/>
          </ac:spMkLst>
        </pc:spChg>
      </pc:sldChg>
      <pc:sldChg chg="addSp delSp modSp del mod">
        <pc:chgData name="Aishwarya G" userId="a5b4f623f5052905" providerId="LiveId" clId="{EB436D9B-1E4D-41BB-826A-DD197AD05315}" dt="2025-08-01T14:10:47.551" v="989" actId="47"/>
        <pc:sldMkLst>
          <pc:docMk/>
          <pc:sldMk cId="1174225937" sldId="305"/>
        </pc:sldMkLst>
        <pc:spChg chg="mod">
          <ac:chgData name="Aishwarya G" userId="a5b4f623f5052905" providerId="LiveId" clId="{EB436D9B-1E4D-41BB-826A-DD197AD05315}" dt="2025-08-01T13:39:15.368" v="494" actId="207"/>
          <ac:spMkLst>
            <pc:docMk/>
            <pc:sldMk cId="1174225937" sldId="305"/>
            <ac:spMk id="10" creationId="{043A8DD0-715C-448B-2F4E-D6F8C2EB35C6}"/>
          </ac:spMkLst>
        </pc:spChg>
        <pc:spChg chg="mod">
          <ac:chgData name="Aishwarya G" userId="a5b4f623f5052905" providerId="LiveId" clId="{EB436D9B-1E4D-41BB-826A-DD197AD05315}" dt="2025-08-01T13:39:15.368" v="494" actId="207"/>
          <ac:spMkLst>
            <pc:docMk/>
            <pc:sldMk cId="1174225937" sldId="305"/>
            <ac:spMk id="11" creationId="{5E8E901B-7CD8-4EB2-344F-331CB7766F73}"/>
          </ac:spMkLst>
        </pc:spChg>
        <pc:spChg chg="mod">
          <ac:chgData name="Aishwarya G" userId="a5b4f623f5052905" providerId="LiveId" clId="{EB436D9B-1E4D-41BB-826A-DD197AD05315}" dt="2025-08-01T14:00:43.148" v="936" actId="208"/>
          <ac:spMkLst>
            <pc:docMk/>
            <pc:sldMk cId="1174225937" sldId="305"/>
            <ac:spMk id="12" creationId="{3769F689-7D83-F1CD-72D9-2828DD888A88}"/>
          </ac:spMkLst>
        </pc:spChg>
        <pc:spChg chg="mod">
          <ac:chgData name="Aishwarya G" userId="a5b4f623f5052905" providerId="LiveId" clId="{EB436D9B-1E4D-41BB-826A-DD197AD05315}" dt="2025-08-01T13:39:15.368" v="494" actId="207"/>
          <ac:spMkLst>
            <pc:docMk/>
            <pc:sldMk cId="1174225937" sldId="305"/>
            <ac:spMk id="14" creationId="{F8D59421-A49A-2277-D6C8-9DFDCC7D93FB}"/>
          </ac:spMkLst>
        </pc:spChg>
        <pc:spChg chg="mod">
          <ac:chgData name="Aishwarya G" userId="a5b4f623f5052905" providerId="LiveId" clId="{EB436D9B-1E4D-41BB-826A-DD197AD05315}" dt="2025-08-01T13:39:15.368" v="494" actId="207"/>
          <ac:spMkLst>
            <pc:docMk/>
            <pc:sldMk cId="1174225937" sldId="305"/>
            <ac:spMk id="15" creationId="{5672431B-9E3E-4E90-97AD-B7ACD325C720}"/>
          </ac:spMkLst>
        </pc:spChg>
        <pc:spChg chg="mod">
          <ac:chgData name="Aishwarya G" userId="a5b4f623f5052905" providerId="LiveId" clId="{EB436D9B-1E4D-41BB-826A-DD197AD05315}" dt="2025-08-01T13:36:13.449" v="474"/>
          <ac:spMkLst>
            <pc:docMk/>
            <pc:sldMk cId="1174225937" sldId="305"/>
            <ac:spMk id="18" creationId="{F3C74A23-58B9-0413-42AE-D69BEF7B6E30}"/>
          </ac:spMkLst>
        </pc:spChg>
        <pc:spChg chg="mod">
          <ac:chgData name="Aishwarya G" userId="a5b4f623f5052905" providerId="LiveId" clId="{EB436D9B-1E4D-41BB-826A-DD197AD05315}" dt="2025-08-01T14:01:33.090" v="942" actId="12"/>
          <ac:spMkLst>
            <pc:docMk/>
            <pc:sldMk cId="1174225937" sldId="305"/>
            <ac:spMk id="20" creationId="{B1910B8E-822C-433C-B749-A0DCB0BEEED0}"/>
          </ac:spMkLst>
        </pc:spChg>
        <pc:spChg chg="mod">
          <ac:chgData name="Aishwarya G" userId="a5b4f623f5052905" providerId="LiveId" clId="{EB436D9B-1E4D-41BB-826A-DD197AD05315}" dt="2025-08-01T13:41:20.656" v="499" actId="1035"/>
          <ac:spMkLst>
            <pc:docMk/>
            <pc:sldMk cId="1174225937" sldId="305"/>
            <ac:spMk id="21" creationId="{3E7F3E62-235A-B5C5-B46B-AC89E4CCF475}"/>
          </ac:spMkLst>
        </pc:spChg>
        <pc:spChg chg="mod">
          <ac:chgData name="Aishwarya G" userId="a5b4f623f5052905" providerId="LiveId" clId="{EB436D9B-1E4D-41BB-826A-DD197AD05315}" dt="2025-08-01T13:41:20.656" v="499" actId="1035"/>
          <ac:spMkLst>
            <pc:docMk/>
            <pc:sldMk cId="1174225937" sldId="305"/>
            <ac:spMk id="22" creationId="{66A668C8-F81B-5BED-F734-49925C0E2B66}"/>
          </ac:spMkLst>
        </pc:spChg>
        <pc:spChg chg="mod">
          <ac:chgData name="Aishwarya G" userId="a5b4f623f5052905" providerId="LiveId" clId="{EB436D9B-1E4D-41BB-826A-DD197AD05315}" dt="2025-08-01T13:36:13.449" v="474"/>
          <ac:spMkLst>
            <pc:docMk/>
            <pc:sldMk cId="1174225937" sldId="305"/>
            <ac:spMk id="23" creationId="{47482EBF-D10F-E0D6-6B97-1355B632B5AA}"/>
          </ac:spMkLst>
        </pc:spChg>
        <pc:spChg chg="mod">
          <ac:chgData name="Aishwarya G" userId="a5b4f623f5052905" providerId="LiveId" clId="{EB436D9B-1E4D-41BB-826A-DD197AD05315}" dt="2025-08-01T13:41:20.656" v="499" actId="1035"/>
          <ac:spMkLst>
            <pc:docMk/>
            <pc:sldMk cId="1174225937" sldId="305"/>
            <ac:spMk id="25" creationId="{7CE3C675-36D0-4EFF-7097-7516FC14B9F5}"/>
          </ac:spMkLst>
        </pc:spChg>
        <pc:spChg chg="mod">
          <ac:chgData name="Aishwarya G" userId="a5b4f623f5052905" providerId="LiveId" clId="{EB436D9B-1E4D-41BB-826A-DD197AD05315}" dt="2025-08-01T13:41:20.656" v="499" actId="1035"/>
          <ac:spMkLst>
            <pc:docMk/>
            <pc:sldMk cId="1174225937" sldId="305"/>
            <ac:spMk id="26" creationId="{10D3CA3A-0300-6C5A-6009-D23DD50C6DC6}"/>
          </ac:spMkLst>
        </pc:spChg>
        <pc:spChg chg="mod">
          <ac:chgData name="Aishwarya G" userId="a5b4f623f5052905" providerId="LiveId" clId="{EB436D9B-1E4D-41BB-826A-DD197AD05315}" dt="2025-08-01T13:39:15.368" v="494" actId="207"/>
          <ac:spMkLst>
            <pc:docMk/>
            <pc:sldMk cId="1174225937" sldId="305"/>
            <ac:spMk id="42" creationId="{12F760D3-EA81-AFF7-0F15-3645837FB27A}"/>
          </ac:spMkLst>
        </pc:spChg>
        <pc:spChg chg="mod">
          <ac:chgData name="Aishwarya G" userId="a5b4f623f5052905" providerId="LiveId" clId="{EB436D9B-1E4D-41BB-826A-DD197AD05315}" dt="2025-08-01T13:39:15.368" v="494" actId="207"/>
          <ac:spMkLst>
            <pc:docMk/>
            <pc:sldMk cId="1174225937" sldId="305"/>
            <ac:spMk id="43" creationId="{102751D3-DE05-62A0-0C93-73C07ED59194}"/>
          </ac:spMkLst>
        </pc:spChg>
        <pc:spChg chg="mod">
          <ac:chgData name="Aishwarya G" userId="a5b4f623f5052905" providerId="LiveId" clId="{EB436D9B-1E4D-41BB-826A-DD197AD05315}" dt="2025-08-01T14:00:40.051" v="935" actId="208"/>
          <ac:spMkLst>
            <pc:docMk/>
            <pc:sldMk cId="1174225937" sldId="305"/>
            <ac:spMk id="44" creationId="{D0727345-2FD3-1779-7B12-154D2AAE6386}"/>
          </ac:spMkLst>
        </pc:spChg>
        <pc:spChg chg="mod">
          <ac:chgData name="Aishwarya G" userId="a5b4f623f5052905" providerId="LiveId" clId="{EB436D9B-1E4D-41BB-826A-DD197AD05315}" dt="2025-08-01T13:36:13.449" v="474"/>
          <ac:spMkLst>
            <pc:docMk/>
            <pc:sldMk cId="1174225937" sldId="305"/>
            <ac:spMk id="45" creationId="{4C74EDB4-F8FE-C1C9-0C7A-811939733C4C}"/>
          </ac:spMkLst>
        </pc:spChg>
        <pc:spChg chg="mod">
          <ac:chgData name="Aishwarya G" userId="a5b4f623f5052905" providerId="LiveId" clId="{EB436D9B-1E4D-41BB-826A-DD197AD05315}" dt="2025-08-01T13:39:15.368" v="494" actId="207"/>
          <ac:spMkLst>
            <pc:docMk/>
            <pc:sldMk cId="1174225937" sldId="305"/>
            <ac:spMk id="46" creationId="{ED919764-0140-2A9E-EECA-9A69D7A94225}"/>
          </ac:spMkLst>
        </pc:spChg>
        <pc:spChg chg="mod">
          <ac:chgData name="Aishwarya G" userId="a5b4f623f5052905" providerId="LiveId" clId="{EB436D9B-1E4D-41BB-826A-DD197AD05315}" dt="2025-08-01T13:39:15.368" v="494" actId="207"/>
          <ac:spMkLst>
            <pc:docMk/>
            <pc:sldMk cId="1174225937" sldId="305"/>
            <ac:spMk id="48" creationId="{E112E539-9ABA-DD52-0A20-38C830222102}"/>
          </ac:spMkLst>
        </pc:spChg>
        <pc:spChg chg="mod">
          <ac:chgData name="Aishwarya G" userId="a5b4f623f5052905" providerId="LiveId" clId="{EB436D9B-1E4D-41BB-826A-DD197AD05315}" dt="2025-08-01T13:36:13.449" v="474"/>
          <ac:spMkLst>
            <pc:docMk/>
            <pc:sldMk cId="1174225937" sldId="305"/>
            <ac:spMk id="50" creationId="{14D2DC28-7159-C89B-E22A-BD11BB597D30}"/>
          </ac:spMkLst>
        </pc:spChg>
        <pc:spChg chg="mod">
          <ac:chgData name="Aishwarya G" userId="a5b4f623f5052905" providerId="LiveId" clId="{EB436D9B-1E4D-41BB-826A-DD197AD05315}" dt="2025-08-01T13:36:13.449" v="474"/>
          <ac:spMkLst>
            <pc:docMk/>
            <pc:sldMk cId="1174225937" sldId="305"/>
            <ac:spMk id="53" creationId="{157658BD-84CD-3BCA-86EC-DC8F7261688E}"/>
          </ac:spMkLst>
        </pc:spChg>
        <pc:spChg chg="mod">
          <ac:chgData name="Aishwarya G" userId="a5b4f623f5052905" providerId="LiveId" clId="{EB436D9B-1E4D-41BB-826A-DD197AD05315}" dt="2025-08-01T13:36:13.449" v="474"/>
          <ac:spMkLst>
            <pc:docMk/>
            <pc:sldMk cId="1174225937" sldId="305"/>
            <ac:spMk id="55" creationId="{41786C53-82F1-C17A-A780-F27E122FE9BC}"/>
          </ac:spMkLst>
        </pc:spChg>
        <pc:spChg chg="mod">
          <ac:chgData name="Aishwarya G" userId="a5b4f623f5052905" providerId="LiveId" clId="{EB436D9B-1E4D-41BB-826A-DD197AD05315}" dt="2025-08-01T13:36:13.449" v="474"/>
          <ac:spMkLst>
            <pc:docMk/>
            <pc:sldMk cId="1174225937" sldId="305"/>
            <ac:spMk id="59" creationId="{A701DCA5-4528-9930-B78E-DDA8C8C8E837}"/>
          </ac:spMkLst>
        </pc:spChg>
        <pc:spChg chg="mod">
          <ac:chgData name="Aishwarya G" userId="a5b4f623f5052905" providerId="LiveId" clId="{EB436D9B-1E4D-41BB-826A-DD197AD05315}" dt="2025-08-01T13:36:13.449" v="474"/>
          <ac:spMkLst>
            <pc:docMk/>
            <pc:sldMk cId="1174225937" sldId="305"/>
            <ac:spMk id="60" creationId="{7E7757E5-1109-E58D-D5EA-017514E80CF7}"/>
          </ac:spMkLst>
        </pc:spChg>
        <pc:spChg chg="mod">
          <ac:chgData name="Aishwarya G" userId="a5b4f623f5052905" providerId="LiveId" clId="{EB436D9B-1E4D-41BB-826A-DD197AD05315}" dt="2025-08-01T13:36:13.449" v="474"/>
          <ac:spMkLst>
            <pc:docMk/>
            <pc:sldMk cId="1174225937" sldId="305"/>
            <ac:spMk id="66" creationId="{F4349E03-0C42-26FB-9E11-B3775E1161AB}"/>
          </ac:spMkLst>
        </pc:spChg>
        <pc:spChg chg="mod">
          <ac:chgData name="Aishwarya G" userId="a5b4f623f5052905" providerId="LiveId" clId="{EB436D9B-1E4D-41BB-826A-DD197AD05315}" dt="2025-08-01T13:36:15.278" v="477" actId="1036"/>
          <ac:spMkLst>
            <pc:docMk/>
            <pc:sldMk cId="1174225937" sldId="305"/>
            <ac:spMk id="68" creationId="{2576F3C5-35A5-9C98-5FA2-412D4194137E}"/>
          </ac:spMkLst>
        </pc:spChg>
        <pc:spChg chg="mod">
          <ac:chgData name="Aishwarya G" userId="a5b4f623f5052905" providerId="LiveId" clId="{EB436D9B-1E4D-41BB-826A-DD197AD05315}" dt="2025-08-01T13:36:15.278" v="477" actId="1036"/>
          <ac:spMkLst>
            <pc:docMk/>
            <pc:sldMk cId="1174225937" sldId="305"/>
            <ac:spMk id="69" creationId="{289623E4-6F8E-ACE3-477E-A4C52B5F50A1}"/>
          </ac:spMkLst>
        </pc:spChg>
        <pc:spChg chg="mod">
          <ac:chgData name="Aishwarya G" userId="a5b4f623f5052905" providerId="LiveId" clId="{EB436D9B-1E4D-41BB-826A-DD197AD05315}" dt="2025-08-01T13:36:15.278" v="477" actId="1036"/>
          <ac:spMkLst>
            <pc:docMk/>
            <pc:sldMk cId="1174225937" sldId="305"/>
            <ac:spMk id="70" creationId="{3A301B0B-4719-A572-E4D2-B7936639C89D}"/>
          </ac:spMkLst>
        </pc:spChg>
        <pc:spChg chg="add mod">
          <ac:chgData name="Aishwarya G" userId="a5b4f623f5052905" providerId="LiveId" clId="{EB436D9B-1E4D-41BB-826A-DD197AD05315}" dt="2025-08-01T13:50:15.421" v="707" actId="20577"/>
          <ac:spMkLst>
            <pc:docMk/>
            <pc:sldMk cId="1174225937" sldId="305"/>
            <ac:spMk id="71" creationId="{71288F32-C981-DFE7-1829-15FE2F42F68B}"/>
          </ac:spMkLst>
        </pc:spChg>
        <pc:spChg chg="add del mod">
          <ac:chgData name="Aishwarya G" userId="a5b4f623f5052905" providerId="LiveId" clId="{EB436D9B-1E4D-41BB-826A-DD197AD05315}" dt="2025-08-01T14:06:22.347" v="967" actId="478"/>
          <ac:spMkLst>
            <pc:docMk/>
            <pc:sldMk cId="1174225937" sldId="305"/>
            <ac:spMk id="72" creationId="{D912CD44-C652-2DAD-E2E3-E2DC7D389017}"/>
          </ac:spMkLst>
        </pc:spChg>
        <pc:spChg chg="add del mod">
          <ac:chgData name="Aishwarya G" userId="a5b4f623f5052905" providerId="LiveId" clId="{EB436D9B-1E4D-41BB-826A-DD197AD05315}" dt="2025-08-01T14:06:24.649" v="968" actId="478"/>
          <ac:spMkLst>
            <pc:docMk/>
            <pc:sldMk cId="1174225937" sldId="305"/>
            <ac:spMk id="73" creationId="{1E8DFFE4-9CD8-CEA2-B659-4A1605C6F05D}"/>
          </ac:spMkLst>
        </pc:spChg>
        <pc:spChg chg="mod">
          <ac:chgData name="Aishwarya G" userId="a5b4f623f5052905" providerId="LiveId" clId="{EB436D9B-1E4D-41BB-826A-DD197AD05315}" dt="2025-08-01T14:06:10.349" v="964"/>
          <ac:spMkLst>
            <pc:docMk/>
            <pc:sldMk cId="1174225937" sldId="305"/>
            <ac:spMk id="81" creationId="{9C699AE7-984C-427D-FDF3-576ADB79E89B}"/>
          </ac:spMkLst>
        </pc:spChg>
        <pc:spChg chg="mod">
          <ac:chgData name="Aishwarya G" userId="a5b4f623f5052905" providerId="LiveId" clId="{EB436D9B-1E4D-41BB-826A-DD197AD05315}" dt="2025-08-01T14:06:10.349" v="964"/>
          <ac:spMkLst>
            <pc:docMk/>
            <pc:sldMk cId="1174225937" sldId="305"/>
            <ac:spMk id="83" creationId="{C83A9143-B192-A313-B746-02E473AD3106}"/>
          </ac:spMkLst>
        </pc:spChg>
        <pc:spChg chg="mod">
          <ac:chgData name="Aishwarya G" userId="a5b4f623f5052905" providerId="LiveId" clId="{EB436D9B-1E4D-41BB-826A-DD197AD05315}" dt="2025-08-01T14:06:10.349" v="964"/>
          <ac:spMkLst>
            <pc:docMk/>
            <pc:sldMk cId="1174225937" sldId="305"/>
            <ac:spMk id="88" creationId="{21A86DD6-881E-8AE4-B2D9-641947A588CE}"/>
          </ac:spMkLst>
        </pc:spChg>
        <pc:spChg chg="mod">
          <ac:chgData name="Aishwarya G" userId="a5b4f623f5052905" providerId="LiveId" clId="{EB436D9B-1E4D-41BB-826A-DD197AD05315}" dt="2025-08-01T14:06:10.349" v="964"/>
          <ac:spMkLst>
            <pc:docMk/>
            <pc:sldMk cId="1174225937" sldId="305"/>
            <ac:spMk id="102" creationId="{2D1E5E63-2D3B-AF65-6073-C05C4A7C5DBE}"/>
          </ac:spMkLst>
        </pc:spChg>
        <pc:spChg chg="mod">
          <ac:chgData name="Aishwarya G" userId="a5b4f623f5052905" providerId="LiveId" clId="{EB436D9B-1E4D-41BB-826A-DD197AD05315}" dt="2025-08-01T14:06:10.349" v="964"/>
          <ac:spMkLst>
            <pc:docMk/>
            <pc:sldMk cId="1174225937" sldId="305"/>
            <ac:spMk id="105" creationId="{A40FDAAA-4B63-8ACD-68C4-EA56B899E8D9}"/>
          </ac:spMkLst>
        </pc:spChg>
        <pc:spChg chg="mod">
          <ac:chgData name="Aishwarya G" userId="a5b4f623f5052905" providerId="LiveId" clId="{EB436D9B-1E4D-41BB-826A-DD197AD05315}" dt="2025-08-01T14:06:10.349" v="964"/>
          <ac:spMkLst>
            <pc:docMk/>
            <pc:sldMk cId="1174225937" sldId="305"/>
            <ac:spMk id="117" creationId="{31733244-ACE1-4E43-5AB5-0F4CF491B712}"/>
          </ac:spMkLst>
        </pc:spChg>
        <pc:spChg chg="mod">
          <ac:chgData name="Aishwarya G" userId="a5b4f623f5052905" providerId="LiveId" clId="{EB436D9B-1E4D-41BB-826A-DD197AD05315}" dt="2025-08-01T14:06:10.349" v="964"/>
          <ac:spMkLst>
            <pc:docMk/>
            <pc:sldMk cId="1174225937" sldId="305"/>
            <ac:spMk id="118" creationId="{0A889656-0F15-26EC-94BF-01CCC97F8DAC}"/>
          </ac:spMkLst>
        </pc:spChg>
        <pc:spChg chg="mod">
          <ac:chgData name="Aishwarya G" userId="a5b4f623f5052905" providerId="LiveId" clId="{EB436D9B-1E4D-41BB-826A-DD197AD05315}" dt="2025-08-01T14:06:10.349" v="964"/>
          <ac:spMkLst>
            <pc:docMk/>
            <pc:sldMk cId="1174225937" sldId="305"/>
            <ac:spMk id="125" creationId="{E457A590-672C-CDBF-E276-7851A9ED4500}"/>
          </ac:spMkLst>
        </pc:spChg>
        <pc:spChg chg="mod">
          <ac:chgData name="Aishwarya G" userId="a5b4f623f5052905" providerId="LiveId" clId="{EB436D9B-1E4D-41BB-826A-DD197AD05315}" dt="2025-08-01T14:06:10.349" v="964"/>
          <ac:spMkLst>
            <pc:docMk/>
            <pc:sldMk cId="1174225937" sldId="305"/>
            <ac:spMk id="129" creationId="{763748D6-79A7-9106-2D33-5DBA0E558243}"/>
          </ac:spMkLst>
        </pc:spChg>
        <pc:spChg chg="add mod">
          <ac:chgData name="Aishwarya G" userId="a5b4f623f5052905" providerId="LiveId" clId="{EB436D9B-1E4D-41BB-826A-DD197AD05315}" dt="2025-08-01T14:06:10.349" v="964"/>
          <ac:spMkLst>
            <pc:docMk/>
            <pc:sldMk cId="1174225937" sldId="305"/>
            <ac:spMk id="140" creationId="{4A4BB824-9CBF-60D8-6790-62673DE0B05F}"/>
          </ac:spMkLst>
        </pc:spChg>
        <pc:spChg chg="mod">
          <ac:chgData name="Aishwarya G" userId="a5b4f623f5052905" providerId="LiveId" clId="{EB436D9B-1E4D-41BB-826A-DD197AD05315}" dt="2025-08-01T14:06:16.948" v="966"/>
          <ac:spMkLst>
            <pc:docMk/>
            <pc:sldMk cId="1174225937" sldId="305"/>
            <ac:spMk id="150" creationId="{6C2C7AFF-26BB-04E6-C629-11DCB0EB134E}"/>
          </ac:spMkLst>
        </pc:spChg>
        <pc:spChg chg="mod">
          <ac:chgData name="Aishwarya G" userId="a5b4f623f5052905" providerId="LiveId" clId="{EB436D9B-1E4D-41BB-826A-DD197AD05315}" dt="2025-08-01T14:06:16.948" v="966"/>
          <ac:spMkLst>
            <pc:docMk/>
            <pc:sldMk cId="1174225937" sldId="305"/>
            <ac:spMk id="152" creationId="{AB9C2081-29F0-F7A4-9A26-F8A257AB952F}"/>
          </ac:spMkLst>
        </pc:spChg>
        <pc:spChg chg="mod">
          <ac:chgData name="Aishwarya G" userId="a5b4f623f5052905" providerId="LiveId" clId="{EB436D9B-1E4D-41BB-826A-DD197AD05315}" dt="2025-08-01T14:06:16.948" v="966"/>
          <ac:spMkLst>
            <pc:docMk/>
            <pc:sldMk cId="1174225937" sldId="305"/>
            <ac:spMk id="155" creationId="{5FB757BE-31EA-5E1A-8978-A26D0BF6CDE8}"/>
          </ac:spMkLst>
        </pc:spChg>
        <pc:spChg chg="mod">
          <ac:chgData name="Aishwarya G" userId="a5b4f623f5052905" providerId="LiveId" clId="{EB436D9B-1E4D-41BB-826A-DD197AD05315}" dt="2025-08-01T14:06:16.948" v="966"/>
          <ac:spMkLst>
            <pc:docMk/>
            <pc:sldMk cId="1174225937" sldId="305"/>
            <ac:spMk id="158" creationId="{D23DED9E-669F-6668-F322-052F069F84E7}"/>
          </ac:spMkLst>
        </pc:spChg>
        <pc:spChg chg="mod">
          <ac:chgData name="Aishwarya G" userId="a5b4f623f5052905" providerId="LiveId" clId="{EB436D9B-1E4D-41BB-826A-DD197AD05315}" dt="2025-08-01T14:06:16.948" v="966"/>
          <ac:spMkLst>
            <pc:docMk/>
            <pc:sldMk cId="1174225937" sldId="305"/>
            <ac:spMk id="170" creationId="{0E53E818-433C-199C-6915-D5459D5F2F23}"/>
          </ac:spMkLst>
        </pc:spChg>
        <pc:spChg chg="mod">
          <ac:chgData name="Aishwarya G" userId="a5b4f623f5052905" providerId="LiveId" clId="{EB436D9B-1E4D-41BB-826A-DD197AD05315}" dt="2025-08-01T14:06:16.948" v="966"/>
          <ac:spMkLst>
            <pc:docMk/>
            <pc:sldMk cId="1174225937" sldId="305"/>
            <ac:spMk id="180" creationId="{8EF67806-A3A6-BDCD-5209-FA41B5C23A91}"/>
          </ac:spMkLst>
        </pc:spChg>
        <pc:spChg chg="mod">
          <ac:chgData name="Aishwarya G" userId="a5b4f623f5052905" providerId="LiveId" clId="{EB436D9B-1E4D-41BB-826A-DD197AD05315}" dt="2025-08-01T14:06:16.948" v="966"/>
          <ac:spMkLst>
            <pc:docMk/>
            <pc:sldMk cId="1174225937" sldId="305"/>
            <ac:spMk id="188" creationId="{492933CD-EFCF-8AE4-1B6A-E8DDF2B9541A}"/>
          </ac:spMkLst>
        </pc:spChg>
        <pc:spChg chg="mod">
          <ac:chgData name="Aishwarya G" userId="a5b4f623f5052905" providerId="LiveId" clId="{EB436D9B-1E4D-41BB-826A-DD197AD05315}" dt="2025-08-01T14:06:16.948" v="966"/>
          <ac:spMkLst>
            <pc:docMk/>
            <pc:sldMk cId="1174225937" sldId="305"/>
            <ac:spMk id="197" creationId="{412C1DEE-061A-D377-F224-7356C06099EB}"/>
          </ac:spMkLst>
        </pc:spChg>
        <pc:spChg chg="mod">
          <ac:chgData name="Aishwarya G" userId="a5b4f623f5052905" providerId="LiveId" clId="{EB436D9B-1E4D-41BB-826A-DD197AD05315}" dt="2025-08-01T14:06:16.948" v="966"/>
          <ac:spMkLst>
            <pc:docMk/>
            <pc:sldMk cId="1174225937" sldId="305"/>
            <ac:spMk id="203" creationId="{CFE7619C-47EB-ACBD-B136-C048B8D232A1}"/>
          </ac:spMkLst>
        </pc:spChg>
        <pc:spChg chg="add mod">
          <ac:chgData name="Aishwarya G" userId="a5b4f623f5052905" providerId="LiveId" clId="{EB436D9B-1E4D-41BB-826A-DD197AD05315}" dt="2025-08-01T14:06:16.948" v="966"/>
          <ac:spMkLst>
            <pc:docMk/>
            <pc:sldMk cId="1174225937" sldId="305"/>
            <ac:spMk id="207" creationId="{7C1E17F5-C7C2-7B55-9763-D378E0CD12FD}"/>
          </ac:spMkLst>
        </pc:spChg>
        <pc:grpChg chg="del mod">
          <ac:chgData name="Aishwarya G" userId="a5b4f623f5052905" providerId="LiveId" clId="{EB436D9B-1E4D-41BB-826A-DD197AD05315}" dt="2025-08-01T14:06:15.156" v="965" actId="478"/>
          <ac:grpSpMkLst>
            <pc:docMk/>
            <pc:sldMk cId="1174225937" sldId="305"/>
            <ac:grpSpMk id="2" creationId="{F17F1AD9-5F65-AB27-EFE0-351B68AA5DE9}"/>
          </ac:grpSpMkLst>
        </pc:grpChg>
      </pc:sldChg>
      <pc:sldChg chg="addSp modSp mod">
        <pc:chgData name="Aishwarya G" userId="a5b4f623f5052905" providerId="LiveId" clId="{EB436D9B-1E4D-41BB-826A-DD197AD05315}" dt="2025-08-01T14:10:30.187" v="988" actId="207"/>
        <pc:sldMkLst>
          <pc:docMk/>
          <pc:sldMk cId="2005937523" sldId="306"/>
        </pc:sldMkLst>
        <pc:spChg chg="mod">
          <ac:chgData name="Aishwarya G" userId="a5b4f623f5052905" providerId="LiveId" clId="{EB436D9B-1E4D-41BB-826A-DD197AD05315}" dt="2025-08-01T13:39:41.263" v="495" actId="207"/>
          <ac:spMkLst>
            <pc:docMk/>
            <pc:sldMk cId="2005937523" sldId="306"/>
            <ac:spMk id="10" creationId="{E04D955E-0E7C-9B48-5798-13E6E1539738}"/>
          </ac:spMkLst>
        </pc:spChg>
        <pc:spChg chg="mod">
          <ac:chgData name="Aishwarya G" userId="a5b4f623f5052905" providerId="LiveId" clId="{EB436D9B-1E4D-41BB-826A-DD197AD05315}" dt="2025-08-01T13:39:41.263" v="495" actId="207"/>
          <ac:spMkLst>
            <pc:docMk/>
            <pc:sldMk cId="2005937523" sldId="306"/>
            <ac:spMk id="11" creationId="{621218C6-EC0A-EF3B-B7B7-780E698E620B}"/>
          </ac:spMkLst>
        </pc:spChg>
        <pc:spChg chg="mod">
          <ac:chgData name="Aishwarya G" userId="a5b4f623f5052905" providerId="LiveId" clId="{EB436D9B-1E4D-41BB-826A-DD197AD05315}" dt="2025-08-01T14:00:57.971" v="938" actId="208"/>
          <ac:spMkLst>
            <pc:docMk/>
            <pc:sldMk cId="2005937523" sldId="306"/>
            <ac:spMk id="12" creationId="{D53DD44E-9FD9-BD75-6A4C-8B5F4FA720F6}"/>
          </ac:spMkLst>
        </pc:spChg>
        <pc:spChg chg="mod">
          <ac:chgData name="Aishwarya G" userId="a5b4f623f5052905" providerId="LiveId" clId="{EB436D9B-1E4D-41BB-826A-DD197AD05315}" dt="2025-08-01T13:39:41.263" v="495" actId="207"/>
          <ac:spMkLst>
            <pc:docMk/>
            <pc:sldMk cId="2005937523" sldId="306"/>
            <ac:spMk id="14" creationId="{9113F132-B200-4099-D438-80DCB89FD9A1}"/>
          </ac:spMkLst>
        </pc:spChg>
        <pc:spChg chg="mod">
          <ac:chgData name="Aishwarya G" userId="a5b4f623f5052905" providerId="LiveId" clId="{EB436D9B-1E4D-41BB-826A-DD197AD05315}" dt="2025-08-01T13:39:41.263" v="495" actId="207"/>
          <ac:spMkLst>
            <pc:docMk/>
            <pc:sldMk cId="2005937523" sldId="306"/>
            <ac:spMk id="15" creationId="{8A376E07-E23C-D2DC-3C83-6862BD4FF8D3}"/>
          </ac:spMkLst>
        </pc:spChg>
        <pc:spChg chg="mod">
          <ac:chgData name="Aishwarya G" userId="a5b4f623f5052905" providerId="LiveId" clId="{EB436D9B-1E4D-41BB-826A-DD197AD05315}" dt="2025-08-01T13:36:23.396" v="478"/>
          <ac:spMkLst>
            <pc:docMk/>
            <pc:sldMk cId="2005937523" sldId="306"/>
            <ac:spMk id="16" creationId="{9BCC2E94-1E3D-352A-084B-3FDCC164FA1D}"/>
          </ac:spMkLst>
        </pc:spChg>
        <pc:spChg chg="mod">
          <ac:chgData name="Aishwarya G" userId="a5b4f623f5052905" providerId="LiveId" clId="{EB436D9B-1E4D-41BB-826A-DD197AD05315}" dt="2025-08-01T13:36:23.396" v="478"/>
          <ac:spMkLst>
            <pc:docMk/>
            <pc:sldMk cId="2005937523" sldId="306"/>
            <ac:spMk id="19" creationId="{24F55C68-D221-4945-EC99-41D89C78EB4F}"/>
          </ac:spMkLst>
        </pc:spChg>
        <pc:spChg chg="mod">
          <ac:chgData name="Aishwarya G" userId="a5b4f623f5052905" providerId="LiveId" clId="{EB436D9B-1E4D-41BB-826A-DD197AD05315}" dt="2025-08-01T14:02:34.857" v="949" actId="12"/>
          <ac:spMkLst>
            <pc:docMk/>
            <pc:sldMk cId="2005937523" sldId="306"/>
            <ac:spMk id="20" creationId="{1733DFAD-95AA-4053-9B8F-F5F35250018D}"/>
          </ac:spMkLst>
        </pc:spChg>
        <pc:spChg chg="mod">
          <ac:chgData name="Aishwarya G" userId="a5b4f623f5052905" providerId="LiveId" clId="{EB436D9B-1E4D-41BB-826A-DD197AD05315}" dt="2025-08-01T14:03:32.334" v="952" actId="207"/>
          <ac:spMkLst>
            <pc:docMk/>
            <pc:sldMk cId="2005937523" sldId="306"/>
            <ac:spMk id="21" creationId="{1F20149E-FFD0-7C30-A5EC-92902F90A917}"/>
          </ac:spMkLst>
        </pc:spChg>
        <pc:spChg chg="mod">
          <ac:chgData name="Aishwarya G" userId="a5b4f623f5052905" providerId="LiveId" clId="{EB436D9B-1E4D-41BB-826A-DD197AD05315}" dt="2025-08-01T14:03:32.334" v="952" actId="207"/>
          <ac:spMkLst>
            <pc:docMk/>
            <pc:sldMk cId="2005937523" sldId="306"/>
            <ac:spMk id="22" creationId="{4884F4E1-09C7-19E4-EC10-24D5FC99883B}"/>
          </ac:spMkLst>
        </pc:spChg>
        <pc:spChg chg="mod">
          <ac:chgData name="Aishwarya G" userId="a5b4f623f5052905" providerId="LiveId" clId="{EB436D9B-1E4D-41BB-826A-DD197AD05315}" dt="2025-08-01T14:03:32.334" v="952" actId="207"/>
          <ac:spMkLst>
            <pc:docMk/>
            <pc:sldMk cId="2005937523" sldId="306"/>
            <ac:spMk id="25" creationId="{4C030EBA-6BF1-FCFF-83FA-C4BFFCB9B62D}"/>
          </ac:spMkLst>
        </pc:spChg>
        <pc:spChg chg="mod">
          <ac:chgData name="Aishwarya G" userId="a5b4f623f5052905" providerId="LiveId" clId="{EB436D9B-1E4D-41BB-826A-DD197AD05315}" dt="2025-08-01T14:03:32.334" v="952" actId="207"/>
          <ac:spMkLst>
            <pc:docMk/>
            <pc:sldMk cId="2005937523" sldId="306"/>
            <ac:spMk id="26" creationId="{28382956-3C84-8505-7C16-6711669E4A7B}"/>
          </ac:spMkLst>
        </pc:spChg>
        <pc:spChg chg="mod">
          <ac:chgData name="Aishwarya G" userId="a5b4f623f5052905" providerId="LiveId" clId="{EB436D9B-1E4D-41BB-826A-DD197AD05315}" dt="2025-08-01T14:02:52.505" v="950" actId="207"/>
          <ac:spMkLst>
            <pc:docMk/>
            <pc:sldMk cId="2005937523" sldId="306"/>
            <ac:spMk id="29" creationId="{7C709751-9188-729D-28B6-30781222317C}"/>
          </ac:spMkLst>
        </pc:spChg>
        <pc:spChg chg="mod">
          <ac:chgData name="Aishwarya G" userId="a5b4f623f5052905" providerId="LiveId" clId="{EB436D9B-1E4D-41BB-826A-DD197AD05315}" dt="2025-08-01T14:02:52.505" v="950" actId="207"/>
          <ac:spMkLst>
            <pc:docMk/>
            <pc:sldMk cId="2005937523" sldId="306"/>
            <ac:spMk id="30" creationId="{745476BC-45E9-E9DF-23BF-6F4D5B6D1F3A}"/>
          </ac:spMkLst>
        </pc:spChg>
        <pc:spChg chg="mod">
          <ac:chgData name="Aishwarya G" userId="a5b4f623f5052905" providerId="LiveId" clId="{EB436D9B-1E4D-41BB-826A-DD197AD05315}" dt="2025-08-01T14:03:05.623" v="951" actId="207"/>
          <ac:spMkLst>
            <pc:docMk/>
            <pc:sldMk cId="2005937523" sldId="306"/>
            <ac:spMk id="33" creationId="{1F4F8C78-E402-D1D5-9B65-76FC2B8B3C9F}"/>
          </ac:spMkLst>
        </pc:spChg>
        <pc:spChg chg="mod">
          <ac:chgData name="Aishwarya G" userId="a5b4f623f5052905" providerId="LiveId" clId="{EB436D9B-1E4D-41BB-826A-DD197AD05315}" dt="2025-08-01T14:02:52.505" v="950" actId="207"/>
          <ac:spMkLst>
            <pc:docMk/>
            <pc:sldMk cId="2005937523" sldId="306"/>
            <ac:spMk id="34" creationId="{7C62D797-25BC-4F0A-E151-0ACED986F5DC}"/>
          </ac:spMkLst>
        </pc:spChg>
        <pc:spChg chg="mod">
          <ac:chgData name="Aishwarya G" userId="a5b4f623f5052905" providerId="LiveId" clId="{EB436D9B-1E4D-41BB-826A-DD197AD05315}" dt="2025-08-01T13:36:23.396" v="478"/>
          <ac:spMkLst>
            <pc:docMk/>
            <pc:sldMk cId="2005937523" sldId="306"/>
            <ac:spMk id="37" creationId="{B933051D-F72D-E691-220C-8506D902F2AC}"/>
          </ac:spMkLst>
        </pc:spChg>
        <pc:spChg chg="mod">
          <ac:chgData name="Aishwarya G" userId="a5b4f623f5052905" providerId="LiveId" clId="{EB436D9B-1E4D-41BB-826A-DD197AD05315}" dt="2025-08-01T14:10:30.187" v="988" actId="207"/>
          <ac:spMkLst>
            <pc:docMk/>
            <pc:sldMk cId="2005937523" sldId="306"/>
            <ac:spMk id="42" creationId="{9C88DF96-2952-DE49-C6C5-C71100F6403F}"/>
          </ac:spMkLst>
        </pc:spChg>
        <pc:spChg chg="mod">
          <ac:chgData name="Aishwarya G" userId="a5b4f623f5052905" providerId="LiveId" clId="{EB436D9B-1E4D-41BB-826A-DD197AD05315}" dt="2025-08-01T14:10:30.187" v="988" actId="207"/>
          <ac:spMkLst>
            <pc:docMk/>
            <pc:sldMk cId="2005937523" sldId="306"/>
            <ac:spMk id="43" creationId="{016B9401-A905-0A1E-EDB7-0E6DBDF2F999}"/>
          </ac:spMkLst>
        </pc:spChg>
        <pc:spChg chg="mod">
          <ac:chgData name="Aishwarya G" userId="a5b4f623f5052905" providerId="LiveId" clId="{EB436D9B-1E4D-41BB-826A-DD197AD05315}" dt="2025-08-01T13:36:23.396" v="478"/>
          <ac:spMkLst>
            <pc:docMk/>
            <pc:sldMk cId="2005937523" sldId="306"/>
            <ac:spMk id="45" creationId="{BF528729-61DF-0439-77A4-39ABFDDE6F72}"/>
          </ac:spMkLst>
        </pc:spChg>
        <pc:spChg chg="mod">
          <ac:chgData name="Aishwarya G" userId="a5b4f623f5052905" providerId="LiveId" clId="{EB436D9B-1E4D-41BB-826A-DD197AD05315}" dt="2025-08-01T14:10:30.187" v="988" actId="207"/>
          <ac:spMkLst>
            <pc:docMk/>
            <pc:sldMk cId="2005937523" sldId="306"/>
            <ac:spMk id="46" creationId="{24D32E5B-4A8A-0FC3-2859-1C01BE0DCC1A}"/>
          </ac:spMkLst>
        </pc:spChg>
        <pc:spChg chg="mod">
          <ac:chgData name="Aishwarya G" userId="a5b4f623f5052905" providerId="LiveId" clId="{EB436D9B-1E4D-41BB-826A-DD197AD05315}" dt="2025-08-01T14:10:30.187" v="988" actId="207"/>
          <ac:spMkLst>
            <pc:docMk/>
            <pc:sldMk cId="2005937523" sldId="306"/>
            <ac:spMk id="48" creationId="{7AFA2A85-D50D-F2A9-E2ED-9FFEC3C7BF16}"/>
          </ac:spMkLst>
        </pc:spChg>
        <pc:spChg chg="mod">
          <ac:chgData name="Aishwarya G" userId="a5b4f623f5052905" providerId="LiveId" clId="{EB436D9B-1E4D-41BB-826A-DD197AD05315}" dt="2025-08-01T13:36:23.396" v="478"/>
          <ac:spMkLst>
            <pc:docMk/>
            <pc:sldMk cId="2005937523" sldId="306"/>
            <ac:spMk id="50" creationId="{A27A4A27-793C-30D2-2591-5333891AA9C6}"/>
          </ac:spMkLst>
        </pc:spChg>
        <pc:spChg chg="mod">
          <ac:chgData name="Aishwarya G" userId="a5b4f623f5052905" providerId="LiveId" clId="{EB436D9B-1E4D-41BB-826A-DD197AD05315}" dt="2025-08-01T14:04:07.737" v="954" actId="207"/>
          <ac:spMkLst>
            <pc:docMk/>
            <pc:sldMk cId="2005937523" sldId="306"/>
            <ac:spMk id="61" creationId="{A3243136-19B3-218F-E744-31E5D2BA09E0}"/>
          </ac:spMkLst>
        </pc:spChg>
        <pc:spChg chg="mod">
          <ac:chgData name="Aishwarya G" userId="a5b4f623f5052905" providerId="LiveId" clId="{EB436D9B-1E4D-41BB-826A-DD197AD05315}" dt="2025-08-01T14:04:13.620" v="955" actId="207"/>
          <ac:spMkLst>
            <pc:docMk/>
            <pc:sldMk cId="2005937523" sldId="306"/>
            <ac:spMk id="64" creationId="{E06E7575-E7E2-1168-E65C-F09F88BD1AFE}"/>
          </ac:spMkLst>
        </pc:spChg>
        <pc:spChg chg="mod">
          <ac:chgData name="Aishwarya G" userId="a5b4f623f5052905" providerId="LiveId" clId="{EB436D9B-1E4D-41BB-826A-DD197AD05315}" dt="2025-08-01T14:04:07.737" v="954" actId="207"/>
          <ac:spMkLst>
            <pc:docMk/>
            <pc:sldMk cId="2005937523" sldId="306"/>
            <ac:spMk id="65" creationId="{D63E0538-61F4-5ABE-A19B-2078EF3E2AA6}"/>
          </ac:spMkLst>
        </pc:spChg>
        <pc:spChg chg="mod">
          <ac:chgData name="Aishwarya G" userId="a5b4f623f5052905" providerId="LiveId" clId="{EB436D9B-1E4D-41BB-826A-DD197AD05315}" dt="2025-08-01T13:36:25.450" v="480" actId="1036"/>
          <ac:spMkLst>
            <pc:docMk/>
            <pc:sldMk cId="2005937523" sldId="306"/>
            <ac:spMk id="68" creationId="{8C9EF44A-360F-9C5C-9A7B-D9F4120C0575}"/>
          </ac:spMkLst>
        </pc:spChg>
        <pc:spChg chg="add mod">
          <ac:chgData name="Aishwarya G" userId="a5b4f623f5052905" providerId="LiveId" clId="{EB436D9B-1E4D-41BB-826A-DD197AD05315}" dt="2025-08-01T13:36:25.450" v="480" actId="1036"/>
          <ac:spMkLst>
            <pc:docMk/>
            <pc:sldMk cId="2005937523" sldId="306"/>
            <ac:spMk id="69" creationId="{96D49B0C-A90D-FE26-7376-48CA51B700B5}"/>
          </ac:spMkLst>
        </pc:spChg>
        <pc:spChg chg="mod">
          <ac:chgData name="Aishwarya G" userId="a5b4f623f5052905" providerId="LiveId" clId="{EB436D9B-1E4D-41BB-826A-DD197AD05315}" dt="2025-08-01T13:36:25.450" v="480" actId="1036"/>
          <ac:spMkLst>
            <pc:docMk/>
            <pc:sldMk cId="2005937523" sldId="306"/>
            <ac:spMk id="70" creationId="{E4A51EAF-5203-0DC8-95B7-A5DABA73EDDD}"/>
          </ac:spMkLst>
        </pc:spChg>
        <pc:spChg chg="add mod">
          <ac:chgData name="Aishwarya G" userId="a5b4f623f5052905" providerId="LiveId" clId="{EB436D9B-1E4D-41BB-826A-DD197AD05315}" dt="2025-08-01T13:50:37.350" v="715" actId="20577"/>
          <ac:spMkLst>
            <pc:docMk/>
            <pc:sldMk cId="2005937523" sldId="306"/>
            <ac:spMk id="71" creationId="{845177C3-D271-2301-FA30-4ED2212CEEA8}"/>
          </ac:spMkLst>
        </pc:spChg>
        <pc:spChg chg="add mod">
          <ac:chgData name="Aishwarya G" userId="a5b4f623f5052905" providerId="LiveId" clId="{EB436D9B-1E4D-41BB-826A-DD197AD05315}" dt="2025-08-01T14:00:49.554" v="937"/>
          <ac:spMkLst>
            <pc:docMk/>
            <pc:sldMk cId="2005937523" sldId="306"/>
            <ac:spMk id="72" creationId="{7113248E-E66F-637D-0788-973BA52F1B14}"/>
          </ac:spMkLst>
        </pc:spChg>
        <pc:spChg chg="add mod">
          <ac:chgData name="Aishwarya G" userId="a5b4f623f5052905" providerId="LiveId" clId="{EB436D9B-1E4D-41BB-826A-DD197AD05315}" dt="2025-08-01T14:00:49.554" v="937"/>
          <ac:spMkLst>
            <pc:docMk/>
            <pc:sldMk cId="2005937523" sldId="306"/>
            <ac:spMk id="73" creationId="{8699921F-989D-040D-E2AD-E44D8C56B4B0}"/>
          </ac:spMkLst>
        </pc:spChg>
        <pc:grpChg chg="mod">
          <ac:chgData name="Aishwarya G" userId="a5b4f623f5052905" providerId="LiveId" clId="{EB436D9B-1E4D-41BB-826A-DD197AD05315}" dt="2025-08-01T13:36:25.450" v="480" actId="1036"/>
          <ac:grpSpMkLst>
            <pc:docMk/>
            <pc:sldMk cId="2005937523" sldId="306"/>
            <ac:grpSpMk id="2" creationId="{B9071DA2-E75E-94BB-DF5A-43AC00CC6374}"/>
          </ac:grpSpMkLst>
        </pc:grpChg>
      </pc:sldChg>
      <pc:sldChg chg="addSp delSp modSp del mod">
        <pc:chgData name="Aishwarya G" userId="a5b4f623f5052905" providerId="LiveId" clId="{EB436D9B-1E4D-41BB-826A-DD197AD05315}" dt="2025-08-01T14:10:07.233" v="983" actId="47"/>
        <pc:sldMkLst>
          <pc:docMk/>
          <pc:sldMk cId="2141609305" sldId="307"/>
        </pc:sldMkLst>
        <pc:spChg chg="mod">
          <ac:chgData name="Aishwarya G" userId="a5b4f623f5052905" providerId="LiveId" clId="{EB436D9B-1E4D-41BB-826A-DD197AD05315}" dt="2025-08-01T13:36:35.055" v="481"/>
          <ac:spMkLst>
            <pc:docMk/>
            <pc:sldMk cId="2141609305" sldId="307"/>
            <ac:spMk id="10" creationId="{2A064476-4D3D-4340-40D5-10598E86CD48}"/>
          </ac:spMkLst>
        </pc:spChg>
        <pc:spChg chg="mod">
          <ac:chgData name="Aishwarya G" userId="a5b4f623f5052905" providerId="LiveId" clId="{EB436D9B-1E4D-41BB-826A-DD197AD05315}" dt="2025-08-01T13:36:35.055" v="481"/>
          <ac:spMkLst>
            <pc:docMk/>
            <pc:sldMk cId="2141609305" sldId="307"/>
            <ac:spMk id="16" creationId="{70E3ABFF-4CD6-6A44-E434-848892D432B8}"/>
          </ac:spMkLst>
        </pc:spChg>
        <pc:spChg chg="mod">
          <ac:chgData name="Aishwarya G" userId="a5b4f623f5052905" providerId="LiveId" clId="{EB436D9B-1E4D-41BB-826A-DD197AD05315}" dt="2025-08-01T14:01:07.526" v="940" actId="12"/>
          <ac:spMkLst>
            <pc:docMk/>
            <pc:sldMk cId="2141609305" sldId="307"/>
            <ac:spMk id="20" creationId="{038AF3D4-0E47-4FD0-A93B-1E0A3DE042E8}"/>
          </ac:spMkLst>
        </pc:spChg>
        <pc:spChg chg="mod">
          <ac:chgData name="Aishwarya G" userId="a5b4f623f5052905" providerId="LiveId" clId="{EB436D9B-1E4D-41BB-826A-DD197AD05315}" dt="2025-08-01T13:36:35.055" v="481"/>
          <ac:spMkLst>
            <pc:docMk/>
            <pc:sldMk cId="2141609305" sldId="307"/>
            <ac:spMk id="21" creationId="{F840465F-246F-11C3-FC12-2BECD9215AF7}"/>
          </ac:spMkLst>
        </pc:spChg>
        <pc:spChg chg="mod">
          <ac:chgData name="Aishwarya G" userId="a5b4f623f5052905" providerId="LiveId" clId="{EB436D9B-1E4D-41BB-826A-DD197AD05315}" dt="2025-08-01T13:36:35.055" v="481"/>
          <ac:spMkLst>
            <pc:docMk/>
            <pc:sldMk cId="2141609305" sldId="307"/>
            <ac:spMk id="33" creationId="{B06FBF45-AF6E-6494-C31B-FF218D5A30F1}"/>
          </ac:spMkLst>
        </pc:spChg>
        <pc:spChg chg="mod">
          <ac:chgData name="Aishwarya G" userId="a5b4f623f5052905" providerId="LiveId" clId="{EB436D9B-1E4D-41BB-826A-DD197AD05315}" dt="2025-08-01T13:36:35.055" v="481"/>
          <ac:spMkLst>
            <pc:docMk/>
            <pc:sldMk cId="2141609305" sldId="307"/>
            <ac:spMk id="34" creationId="{03D5FDDE-B98E-874B-BAD7-C631490DA926}"/>
          </ac:spMkLst>
        </pc:spChg>
        <pc:spChg chg="mod">
          <ac:chgData name="Aishwarya G" userId="a5b4f623f5052905" providerId="LiveId" clId="{EB436D9B-1E4D-41BB-826A-DD197AD05315}" dt="2025-08-01T13:36:35.055" v="481"/>
          <ac:spMkLst>
            <pc:docMk/>
            <pc:sldMk cId="2141609305" sldId="307"/>
            <ac:spMk id="42" creationId="{CB5C0EC1-B0D4-8933-B989-2C9E4D529B8D}"/>
          </ac:spMkLst>
        </pc:spChg>
        <pc:spChg chg="mod">
          <ac:chgData name="Aishwarya G" userId="a5b4f623f5052905" providerId="LiveId" clId="{EB436D9B-1E4D-41BB-826A-DD197AD05315}" dt="2025-08-01T13:36:35.055" v="481"/>
          <ac:spMkLst>
            <pc:docMk/>
            <pc:sldMk cId="2141609305" sldId="307"/>
            <ac:spMk id="48" creationId="{716F91D5-0B1A-A862-721D-9141BEEFA06D}"/>
          </ac:spMkLst>
        </pc:spChg>
        <pc:spChg chg="mod">
          <ac:chgData name="Aishwarya G" userId="a5b4f623f5052905" providerId="LiveId" clId="{EB436D9B-1E4D-41BB-826A-DD197AD05315}" dt="2025-08-01T13:36:35.055" v="481"/>
          <ac:spMkLst>
            <pc:docMk/>
            <pc:sldMk cId="2141609305" sldId="307"/>
            <ac:spMk id="64" creationId="{AC80B882-9532-CA22-0B6B-DBEFAAA5C6AE}"/>
          </ac:spMkLst>
        </pc:spChg>
        <pc:spChg chg="mod">
          <ac:chgData name="Aishwarya G" userId="a5b4f623f5052905" providerId="LiveId" clId="{EB436D9B-1E4D-41BB-826A-DD197AD05315}" dt="2025-08-01T13:36:35.055" v="481"/>
          <ac:spMkLst>
            <pc:docMk/>
            <pc:sldMk cId="2141609305" sldId="307"/>
            <ac:spMk id="66" creationId="{AC208BF2-9139-01B2-F770-F960678E6F1E}"/>
          </ac:spMkLst>
        </pc:spChg>
        <pc:spChg chg="mod">
          <ac:chgData name="Aishwarya G" userId="a5b4f623f5052905" providerId="LiveId" clId="{EB436D9B-1E4D-41BB-826A-DD197AD05315}" dt="2025-08-01T14:07:25.586" v="971" actId="6549"/>
          <ac:spMkLst>
            <pc:docMk/>
            <pc:sldMk cId="2141609305" sldId="307"/>
            <ac:spMk id="67" creationId="{6F7D6989-9807-2E3E-FB2F-140C80907E7B}"/>
          </ac:spMkLst>
        </pc:spChg>
        <pc:spChg chg="mod">
          <ac:chgData name="Aishwarya G" userId="a5b4f623f5052905" providerId="LiveId" clId="{EB436D9B-1E4D-41BB-826A-DD197AD05315}" dt="2025-08-01T13:36:35.851" v="482" actId="1036"/>
          <ac:spMkLst>
            <pc:docMk/>
            <pc:sldMk cId="2141609305" sldId="307"/>
            <ac:spMk id="68" creationId="{CAD690D5-A45A-B90E-B8C8-070BB329215D}"/>
          </ac:spMkLst>
        </pc:spChg>
        <pc:spChg chg="mod">
          <ac:chgData name="Aishwarya G" userId="a5b4f623f5052905" providerId="LiveId" clId="{EB436D9B-1E4D-41BB-826A-DD197AD05315}" dt="2025-08-01T13:36:35.851" v="482" actId="1036"/>
          <ac:spMkLst>
            <pc:docMk/>
            <pc:sldMk cId="2141609305" sldId="307"/>
            <ac:spMk id="69" creationId="{38DCA0FF-CE55-05B0-571E-05E8A4D9F895}"/>
          </ac:spMkLst>
        </pc:spChg>
        <pc:spChg chg="add mod">
          <ac:chgData name="Aishwarya G" userId="a5b4f623f5052905" providerId="LiveId" clId="{EB436D9B-1E4D-41BB-826A-DD197AD05315}" dt="2025-08-01T13:36:35.851" v="482" actId="1036"/>
          <ac:spMkLst>
            <pc:docMk/>
            <pc:sldMk cId="2141609305" sldId="307"/>
            <ac:spMk id="70" creationId="{27400ABD-9195-0F2F-6862-3EB029DE8745}"/>
          </ac:spMkLst>
        </pc:spChg>
        <pc:spChg chg="add mod">
          <ac:chgData name="Aishwarya G" userId="a5b4f623f5052905" providerId="LiveId" clId="{EB436D9B-1E4D-41BB-826A-DD197AD05315}" dt="2025-08-01T13:52:21.019" v="743" actId="20577"/>
          <ac:spMkLst>
            <pc:docMk/>
            <pc:sldMk cId="2141609305" sldId="307"/>
            <ac:spMk id="71" creationId="{296486CB-EF14-89D5-E116-DF62E5B15BD1}"/>
          </ac:spMkLst>
        </pc:spChg>
        <pc:spChg chg="add del mod">
          <ac:chgData name="Aishwarya G" userId="a5b4f623f5052905" providerId="LiveId" clId="{EB436D9B-1E4D-41BB-826A-DD197AD05315}" dt="2025-08-01T14:07:30.877" v="973" actId="478"/>
          <ac:spMkLst>
            <pc:docMk/>
            <pc:sldMk cId="2141609305" sldId="307"/>
            <ac:spMk id="72" creationId="{23A1602F-0D57-B41C-1821-EF7BC7984924}"/>
          </ac:spMkLst>
        </pc:spChg>
        <pc:spChg chg="add del mod">
          <ac:chgData name="Aishwarya G" userId="a5b4f623f5052905" providerId="LiveId" clId="{EB436D9B-1E4D-41BB-826A-DD197AD05315}" dt="2025-08-01T14:07:32.866" v="974" actId="478"/>
          <ac:spMkLst>
            <pc:docMk/>
            <pc:sldMk cId="2141609305" sldId="307"/>
            <ac:spMk id="73" creationId="{229E10BB-BBC5-C63E-BD9F-016A4A97A690}"/>
          </ac:spMkLst>
        </pc:spChg>
        <pc:grpChg chg="del mod">
          <ac:chgData name="Aishwarya G" userId="a5b4f623f5052905" providerId="LiveId" clId="{EB436D9B-1E4D-41BB-826A-DD197AD05315}" dt="2025-08-01T14:07:28.578" v="972" actId="478"/>
          <ac:grpSpMkLst>
            <pc:docMk/>
            <pc:sldMk cId="2141609305" sldId="307"/>
            <ac:grpSpMk id="2" creationId="{FEE36BA7-F2BD-5BB3-90C7-8E9DEE26DDB5}"/>
          </ac:grpSpMkLst>
        </pc:grpChg>
      </pc:sldChg>
      <pc:sldChg chg="del">
        <pc:chgData name="Aishwarya G" userId="a5b4f623f5052905" providerId="LiveId" clId="{EB436D9B-1E4D-41BB-826A-DD197AD05315}" dt="2025-08-01T13:26:09.319" v="16" actId="47"/>
        <pc:sldMkLst>
          <pc:docMk/>
          <pc:sldMk cId="3337908022" sldId="308"/>
        </pc:sldMkLst>
      </pc:sldChg>
      <pc:sldChg chg="modSp add mod">
        <pc:chgData name="Aishwarya G" userId="a5b4f623f5052905" providerId="LiveId" clId="{EB436D9B-1E4D-41BB-826A-DD197AD05315}" dt="2025-08-01T14:02:26.739" v="947"/>
        <pc:sldMkLst>
          <pc:docMk/>
          <pc:sldMk cId="1847074784" sldId="309"/>
        </pc:sldMkLst>
        <pc:spChg chg="mod">
          <ac:chgData name="Aishwarya G" userId="a5b4f623f5052905" providerId="LiveId" clId="{EB436D9B-1E4D-41BB-826A-DD197AD05315}" dt="2025-08-01T14:02:26.739" v="947"/>
          <ac:spMkLst>
            <pc:docMk/>
            <pc:sldMk cId="1847074784" sldId="309"/>
            <ac:spMk id="2" creationId="{593391D2-F718-566E-0193-068D468BFE11}"/>
          </ac:spMkLst>
        </pc:spChg>
        <pc:spChg chg="mod">
          <ac:chgData name="Aishwarya G" userId="a5b4f623f5052905" providerId="LiveId" clId="{EB436D9B-1E4D-41BB-826A-DD197AD05315}" dt="2025-08-01T13:25:26.799" v="3" actId="404"/>
          <ac:spMkLst>
            <pc:docMk/>
            <pc:sldMk cId="1847074784" sldId="309"/>
            <ac:spMk id="13" creationId="{54677575-AD4A-A279-ADA8-25D3508F8A45}"/>
          </ac:spMkLst>
        </pc:spChg>
      </pc:sldChg>
      <pc:sldChg chg="addSp delSp modSp add mod">
        <pc:chgData name="Aishwarya G" userId="a5b4f623f5052905" providerId="LiveId" clId="{EB436D9B-1E4D-41BB-826A-DD197AD05315}" dt="2025-08-01T13:50:08.211" v="705" actId="20577"/>
        <pc:sldMkLst>
          <pc:docMk/>
          <pc:sldMk cId="1908066970" sldId="310"/>
        </pc:sldMkLst>
        <pc:spChg chg="mod">
          <ac:chgData name="Aishwarya G" userId="a5b4f623f5052905" providerId="LiveId" clId="{EB436D9B-1E4D-41BB-826A-DD197AD05315}" dt="2025-08-01T13:50:08.211" v="705" actId="20577"/>
          <ac:spMkLst>
            <pc:docMk/>
            <pc:sldMk cId="1908066970" sldId="310"/>
            <ac:spMk id="2" creationId="{2E1AED15-DA07-76B9-1ADE-9989286CE612}"/>
          </ac:spMkLst>
        </pc:spChg>
        <pc:picChg chg="del">
          <ac:chgData name="Aishwarya G" userId="a5b4f623f5052905" providerId="LiveId" clId="{EB436D9B-1E4D-41BB-826A-DD197AD05315}" dt="2025-08-01T13:49:01.698" v="670" actId="478"/>
          <ac:picMkLst>
            <pc:docMk/>
            <pc:sldMk cId="1908066970" sldId="310"/>
            <ac:picMk id="5" creationId="{8CA200FA-A3FF-BFAB-274F-A846EA2B1DF9}"/>
          </ac:picMkLst>
        </pc:picChg>
        <pc:picChg chg="del">
          <ac:chgData name="Aishwarya G" userId="a5b4f623f5052905" providerId="LiveId" clId="{EB436D9B-1E4D-41BB-826A-DD197AD05315}" dt="2025-08-01T13:49:03.425" v="671" actId="478"/>
          <ac:picMkLst>
            <pc:docMk/>
            <pc:sldMk cId="1908066970" sldId="310"/>
            <ac:picMk id="6" creationId="{4A689EAF-CDC6-9807-F50C-E13FA7174037}"/>
          </ac:picMkLst>
        </pc:picChg>
        <pc:picChg chg="add mod">
          <ac:chgData name="Aishwarya G" userId="a5b4f623f5052905" providerId="LiveId" clId="{EB436D9B-1E4D-41BB-826A-DD197AD05315}" dt="2025-08-01T13:49:52.874" v="703" actId="2085"/>
          <ac:picMkLst>
            <pc:docMk/>
            <pc:sldMk cId="1908066970" sldId="310"/>
            <ac:picMk id="7" creationId="{FF533755-C8D1-6E95-8D55-19156137A733}"/>
          </ac:picMkLst>
        </pc:picChg>
      </pc:sldChg>
      <pc:sldChg chg="addSp delSp modSp add mod">
        <pc:chgData name="Aishwarya G" userId="a5b4f623f5052905" providerId="LiveId" clId="{EB436D9B-1E4D-41BB-826A-DD197AD05315}" dt="2025-08-01T13:52:11.501" v="741" actId="1076"/>
        <pc:sldMkLst>
          <pc:docMk/>
          <pc:sldMk cId="1632710462" sldId="311"/>
        </pc:sldMkLst>
        <pc:spChg chg="mod">
          <ac:chgData name="Aishwarya G" userId="a5b4f623f5052905" providerId="LiveId" clId="{EB436D9B-1E4D-41BB-826A-DD197AD05315}" dt="2025-08-01T13:52:02.875" v="740" actId="20577"/>
          <ac:spMkLst>
            <pc:docMk/>
            <pc:sldMk cId="1632710462" sldId="311"/>
            <ac:spMk id="2" creationId="{5E3E5D33-2971-6422-F71C-98095D72A60B}"/>
          </ac:spMkLst>
        </pc:spChg>
        <pc:spChg chg="add mod">
          <ac:chgData name="Aishwarya G" userId="a5b4f623f5052905" providerId="LiveId" clId="{EB436D9B-1E4D-41BB-826A-DD197AD05315}" dt="2025-08-01T13:51:56.709" v="738"/>
          <ac:spMkLst>
            <pc:docMk/>
            <pc:sldMk cId="1632710462" sldId="311"/>
            <ac:spMk id="7" creationId="{6BBEA811-48C4-C8D2-1FF9-2A0296DE9718}"/>
          </ac:spMkLst>
        </pc:spChg>
        <pc:picChg chg="add mod">
          <ac:chgData name="Aishwarya G" userId="a5b4f623f5052905" providerId="LiveId" clId="{EB436D9B-1E4D-41BB-826A-DD197AD05315}" dt="2025-08-01T13:52:11.501" v="741" actId="1076"/>
          <ac:picMkLst>
            <pc:docMk/>
            <pc:sldMk cId="1632710462" sldId="311"/>
            <ac:picMk id="5" creationId="{C25B961C-1004-147D-557E-8A0F87364456}"/>
          </ac:picMkLst>
        </pc:picChg>
        <pc:picChg chg="del">
          <ac:chgData name="Aishwarya G" userId="a5b4f623f5052905" providerId="LiveId" clId="{EB436D9B-1E4D-41BB-826A-DD197AD05315}" dt="2025-08-01T13:51:36.506" v="731" actId="478"/>
          <ac:picMkLst>
            <pc:docMk/>
            <pc:sldMk cId="1632710462" sldId="311"/>
            <ac:picMk id="6" creationId="{D5D0C73E-617B-2F03-3A3B-C74BAE5F37DA}"/>
          </ac:picMkLst>
        </pc:picChg>
      </pc:sldChg>
      <pc:sldChg chg="modSp add mod">
        <pc:chgData name="Aishwarya G" userId="a5b4f623f5052905" providerId="LiveId" clId="{EB436D9B-1E4D-41BB-826A-DD197AD05315}" dt="2025-08-01T14:10:55.258" v="991" actId="20577"/>
        <pc:sldMkLst>
          <pc:docMk/>
          <pc:sldMk cId="3814233728" sldId="312"/>
        </pc:sldMkLst>
        <pc:spChg chg="mod">
          <ac:chgData name="Aishwarya G" userId="a5b4f623f5052905" providerId="LiveId" clId="{EB436D9B-1E4D-41BB-826A-DD197AD05315}" dt="2025-08-01T14:06:59.041" v="970" actId="207"/>
          <ac:spMkLst>
            <pc:docMk/>
            <pc:sldMk cId="3814233728" sldId="312"/>
            <ac:spMk id="21" creationId="{66A13C53-1DEF-34BA-274A-7DDA91B19297}"/>
          </ac:spMkLst>
        </pc:spChg>
        <pc:spChg chg="mod">
          <ac:chgData name="Aishwarya G" userId="a5b4f623f5052905" providerId="LiveId" clId="{EB436D9B-1E4D-41BB-826A-DD197AD05315}" dt="2025-08-01T14:06:59.041" v="970" actId="207"/>
          <ac:spMkLst>
            <pc:docMk/>
            <pc:sldMk cId="3814233728" sldId="312"/>
            <ac:spMk id="22" creationId="{F2AF1449-4C45-7827-5D88-DD4A8D5AAFA6}"/>
          </ac:spMkLst>
        </pc:spChg>
        <pc:spChg chg="mod">
          <ac:chgData name="Aishwarya G" userId="a5b4f623f5052905" providerId="LiveId" clId="{EB436D9B-1E4D-41BB-826A-DD197AD05315}" dt="2025-08-01T14:06:59.041" v="970" actId="207"/>
          <ac:spMkLst>
            <pc:docMk/>
            <pc:sldMk cId="3814233728" sldId="312"/>
            <ac:spMk id="25" creationId="{3B9EF288-89EF-28BE-C78C-26043A84FCEF}"/>
          </ac:spMkLst>
        </pc:spChg>
        <pc:spChg chg="mod">
          <ac:chgData name="Aishwarya G" userId="a5b4f623f5052905" providerId="LiveId" clId="{EB436D9B-1E4D-41BB-826A-DD197AD05315}" dt="2025-08-01T14:06:59.041" v="970" actId="207"/>
          <ac:spMkLst>
            <pc:docMk/>
            <pc:sldMk cId="3814233728" sldId="312"/>
            <ac:spMk id="26" creationId="{30BF5B99-61D5-A183-5FF5-FADDBC34B089}"/>
          </ac:spMkLst>
        </pc:spChg>
        <pc:spChg chg="mod">
          <ac:chgData name="Aishwarya G" userId="a5b4f623f5052905" providerId="LiveId" clId="{EB436D9B-1E4D-41BB-826A-DD197AD05315}" dt="2025-08-01T14:10:55.258" v="991" actId="20577"/>
          <ac:spMkLst>
            <pc:docMk/>
            <pc:sldMk cId="3814233728" sldId="312"/>
            <ac:spMk id="71" creationId="{593EAF6D-1E22-DC39-5F3D-C9D2600D0A13}"/>
          </ac:spMkLst>
        </pc:spChg>
      </pc:sldChg>
      <pc:sldChg chg="add del">
        <pc:chgData name="Aishwarya G" userId="a5b4f623f5052905" providerId="LiveId" clId="{EB436D9B-1E4D-41BB-826A-DD197AD05315}" dt="2025-08-01T14:07:38.753" v="976"/>
        <pc:sldMkLst>
          <pc:docMk/>
          <pc:sldMk cId="1867469221" sldId="313"/>
        </pc:sldMkLst>
      </pc:sldChg>
      <pc:sldChg chg="modSp add mod">
        <pc:chgData name="Aishwarya G" userId="a5b4f623f5052905" providerId="LiveId" clId="{EB436D9B-1E4D-41BB-826A-DD197AD05315}" dt="2025-08-01T14:11:14.387" v="993" actId="20577"/>
        <pc:sldMkLst>
          <pc:docMk/>
          <pc:sldMk cId="2528787884" sldId="313"/>
        </pc:sldMkLst>
        <pc:spChg chg="mod">
          <ac:chgData name="Aishwarya G" userId="a5b4f623f5052905" providerId="LiveId" clId="{EB436D9B-1E4D-41BB-826A-DD197AD05315}" dt="2025-08-01T14:09:45.150" v="982" actId="207"/>
          <ac:spMkLst>
            <pc:docMk/>
            <pc:sldMk cId="2528787884" sldId="313"/>
            <ac:spMk id="10" creationId="{F63A6D60-CB74-AE6B-91F0-74619912D835}"/>
          </ac:spMkLst>
        </pc:spChg>
        <pc:spChg chg="mod">
          <ac:chgData name="Aishwarya G" userId="a5b4f623f5052905" providerId="LiveId" clId="{EB436D9B-1E4D-41BB-826A-DD197AD05315}" dt="2025-08-01T14:09:45.150" v="982" actId="207"/>
          <ac:spMkLst>
            <pc:docMk/>
            <pc:sldMk cId="2528787884" sldId="313"/>
            <ac:spMk id="11" creationId="{0A51B12B-70B6-0A85-8BFF-6CD0B3A922D2}"/>
          </ac:spMkLst>
        </pc:spChg>
        <pc:spChg chg="mod">
          <ac:chgData name="Aishwarya G" userId="a5b4f623f5052905" providerId="LiveId" clId="{EB436D9B-1E4D-41BB-826A-DD197AD05315}" dt="2025-08-01T14:09:45.150" v="982" actId="207"/>
          <ac:spMkLst>
            <pc:docMk/>
            <pc:sldMk cId="2528787884" sldId="313"/>
            <ac:spMk id="14" creationId="{59EEF4D4-8EDE-56D6-22E6-FA6702A265EA}"/>
          </ac:spMkLst>
        </pc:spChg>
        <pc:spChg chg="mod">
          <ac:chgData name="Aishwarya G" userId="a5b4f623f5052905" providerId="LiveId" clId="{EB436D9B-1E4D-41BB-826A-DD197AD05315}" dt="2025-08-01T14:09:45.150" v="982" actId="207"/>
          <ac:spMkLst>
            <pc:docMk/>
            <pc:sldMk cId="2528787884" sldId="313"/>
            <ac:spMk id="15" creationId="{E0F3F30A-0006-5051-BC0B-D9A3C0943BB5}"/>
          </ac:spMkLst>
        </pc:spChg>
        <pc:spChg chg="mod">
          <ac:chgData name="Aishwarya G" userId="a5b4f623f5052905" providerId="LiveId" clId="{EB436D9B-1E4D-41BB-826A-DD197AD05315}" dt="2025-08-01T14:09:36.817" v="981" actId="207"/>
          <ac:spMkLst>
            <pc:docMk/>
            <pc:sldMk cId="2528787884" sldId="313"/>
            <ac:spMk id="42" creationId="{35715B98-ED0C-295B-ECA9-D0FF79B095AC}"/>
          </ac:spMkLst>
        </pc:spChg>
        <pc:spChg chg="mod">
          <ac:chgData name="Aishwarya G" userId="a5b4f623f5052905" providerId="LiveId" clId="{EB436D9B-1E4D-41BB-826A-DD197AD05315}" dt="2025-08-01T14:09:36.817" v="981" actId="207"/>
          <ac:spMkLst>
            <pc:docMk/>
            <pc:sldMk cId="2528787884" sldId="313"/>
            <ac:spMk id="43" creationId="{C42784B2-E774-CF97-D035-1AFBD21CB841}"/>
          </ac:spMkLst>
        </pc:spChg>
        <pc:spChg chg="mod">
          <ac:chgData name="Aishwarya G" userId="a5b4f623f5052905" providerId="LiveId" clId="{EB436D9B-1E4D-41BB-826A-DD197AD05315}" dt="2025-08-01T14:09:36.817" v="981" actId="207"/>
          <ac:spMkLst>
            <pc:docMk/>
            <pc:sldMk cId="2528787884" sldId="313"/>
            <ac:spMk id="46" creationId="{E4187CE4-7AE5-9494-D57B-48096DD6A194}"/>
          </ac:spMkLst>
        </pc:spChg>
        <pc:spChg chg="mod">
          <ac:chgData name="Aishwarya G" userId="a5b4f623f5052905" providerId="LiveId" clId="{EB436D9B-1E4D-41BB-826A-DD197AD05315}" dt="2025-08-01T14:09:36.817" v="981" actId="207"/>
          <ac:spMkLst>
            <pc:docMk/>
            <pc:sldMk cId="2528787884" sldId="313"/>
            <ac:spMk id="48" creationId="{98925FAA-117B-2016-C827-EF0AF665A4EA}"/>
          </ac:spMkLst>
        </pc:spChg>
        <pc:spChg chg="mod">
          <ac:chgData name="Aishwarya G" userId="a5b4f623f5052905" providerId="LiveId" clId="{EB436D9B-1E4D-41BB-826A-DD197AD05315}" dt="2025-08-01T14:11:14.387" v="993" actId="20577"/>
          <ac:spMkLst>
            <pc:docMk/>
            <pc:sldMk cId="2528787884" sldId="313"/>
            <ac:spMk id="71" creationId="{6A815824-FF50-579A-69A9-8D9175D81BD4}"/>
          </ac:spMkLst>
        </pc:spChg>
      </pc:sldChg>
      <pc:sldChg chg="addSp modSp add del mod">
        <pc:chgData name="Aishwarya G" userId="a5b4f623f5052905" providerId="LiveId" clId="{EB436D9B-1E4D-41BB-826A-DD197AD05315}" dt="2025-08-01T14:23:36.890" v="1140" actId="47"/>
        <pc:sldMkLst>
          <pc:docMk/>
          <pc:sldMk cId="3608395468" sldId="314"/>
        </pc:sldMkLst>
        <pc:spChg chg="mod">
          <ac:chgData name="Aishwarya G" userId="a5b4f623f5052905" providerId="LiveId" clId="{EB436D9B-1E4D-41BB-826A-DD197AD05315}" dt="2025-08-01T14:22:38.043" v="1118" actId="6549"/>
          <ac:spMkLst>
            <pc:docMk/>
            <pc:sldMk cId="3608395468" sldId="314"/>
            <ac:spMk id="2" creationId="{44EC2585-C96D-2A34-E2BC-B6FF856F3C58}"/>
          </ac:spMkLst>
        </pc:spChg>
        <pc:spChg chg="mod">
          <ac:chgData name="Aishwarya G" userId="a5b4f623f5052905" providerId="LiveId" clId="{EB436D9B-1E4D-41BB-826A-DD197AD05315}" dt="2025-08-01T14:18:49.832" v="1098" actId="20577"/>
          <ac:spMkLst>
            <pc:docMk/>
            <pc:sldMk cId="3608395468" sldId="314"/>
            <ac:spMk id="3" creationId="{3BFD4E29-53B4-7737-B170-E17E42C98DDA}"/>
          </ac:spMkLst>
        </pc:spChg>
        <pc:spChg chg="add">
          <ac:chgData name="Aishwarya G" userId="a5b4f623f5052905" providerId="LiveId" clId="{EB436D9B-1E4D-41BB-826A-DD197AD05315}" dt="2025-08-01T14:21:24.563" v="1103"/>
          <ac:spMkLst>
            <pc:docMk/>
            <pc:sldMk cId="3608395468" sldId="314"/>
            <ac:spMk id="5" creationId="{30230794-FECB-781E-3B13-13C420F40D92}"/>
          </ac:spMkLst>
        </pc:spChg>
      </pc:sldChg>
      <pc:sldChg chg="addSp modSp add mod">
        <pc:chgData name="Aishwarya G" userId="a5b4f623f5052905" providerId="LiveId" clId="{EB436D9B-1E4D-41BB-826A-DD197AD05315}" dt="2025-08-01T14:24:25.373" v="1144" actId="404"/>
        <pc:sldMkLst>
          <pc:docMk/>
          <pc:sldMk cId="2910843268" sldId="315"/>
        </pc:sldMkLst>
        <pc:spChg chg="mod">
          <ac:chgData name="Aishwarya G" userId="a5b4f623f5052905" providerId="LiveId" clId="{EB436D9B-1E4D-41BB-826A-DD197AD05315}" dt="2025-08-01T14:24:25.373" v="1144" actId="404"/>
          <ac:spMkLst>
            <pc:docMk/>
            <pc:sldMk cId="2910843268" sldId="315"/>
            <ac:spMk id="2" creationId="{9AA33007-B20F-BB4F-2E33-0F825AC0F9A2}"/>
          </ac:spMkLst>
        </pc:spChg>
        <pc:spChg chg="add">
          <ac:chgData name="Aishwarya G" userId="a5b4f623f5052905" providerId="LiveId" clId="{EB436D9B-1E4D-41BB-826A-DD197AD05315}" dt="2025-08-01T14:21:38.246" v="1105"/>
          <ac:spMkLst>
            <pc:docMk/>
            <pc:sldMk cId="2910843268" sldId="315"/>
            <ac:spMk id="5" creationId="{08E5F380-2635-628C-96D8-172D2071A48C}"/>
          </ac:spMkLst>
        </pc:spChg>
        <pc:spChg chg="add">
          <ac:chgData name="Aishwarya G" userId="a5b4f623f5052905" providerId="LiveId" clId="{EB436D9B-1E4D-41BB-826A-DD197AD05315}" dt="2025-08-01T14:21:43.969" v="1107"/>
          <ac:spMkLst>
            <pc:docMk/>
            <pc:sldMk cId="2910843268" sldId="315"/>
            <ac:spMk id="7" creationId="{B6F47238-BF41-F805-A18D-684E40BA948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2"/>
    </inkml:context>
    <inkml:brush xml:id="br0">
      <inkml:brushProperty name="width" value="0.35" units="cm"/>
      <inkml:brushProperty name="height" value="0.35" units="cm"/>
      <inkml:brushProperty name="color" value="#FFFFFF"/>
    </inkml:brush>
  </inkml:definitions>
  <inkml:trace contextRef="#ctx0" brushRef="#br0">344 160 9040 0 0,'-26'31'4238'0'0,"29"-19"-4163"0"0,-2-7-68 0 0,0-3-5 0 0,-1 0 1 0 0,1-1-1 0 0,-1 1 0 0 0,1 0 1 0 0,0-1-1 0 0,0 1 1 0 0,-1 0-1 0 0,1-1 1 0 0,0 1-1 0 0,1-1 1 0 0,-1 1-1 0 0,2 1 1 0 0,26 36 30 0 0,3 2-1 0 0,-26-34-28 0 0,14 22 23 0 0,-5-5-11 0 0,0 0-2 0 0,-2-4-6 0 0,0 11-8 0 0,-10-25-8 0 0,-1-1-1 0 0,0 0 1 0 0,0 1-1 0 0,1 9 1 0 0,3 11-59 0 0,-5-24 62 0 0,3 9-44 0 0,-1 0 0 0 0,0 1 1 0 0,2 15-1 0 0,0-15-71 0 0,-5-6 104 0 0,-1-2 15 0 0,-8-7 1 0 0,4 1 0 0 0,-16-6 24 0 0,-103-32 90 0 0,18-5 115 0 0,28 10 244 0 0,58 26-212 0 0,1-1 0 0 0,0-1 0 0 0,-28-21 0 0 0,35 23-127 0 0,7 6-62 0 0,1 0-1 0 0,0 0 1 0 0,0-1-1 0 0,0 1 0 0 0,0-1 1 0 0,-4-5-1 0 0,7 7 21 0 0,-1 0 1 0 0,0 0-1 0 0,1 0 0 0 0,-1 0 1 0 0,0 1-1 0 0,0-1 0 0 0,0 0 0 0 0,0 1 1 0 0,-4-3 41 0 0,6 4-113 0 0,0 0-1 0 0,0 0 1 0 0,0 0 0 0 0,0 0 0 0 0,-1-1 0 0 0,1 1 0 0 0,0 0 0 0 0,0 0 0 0 0,0 0 0 0 0,0-1-1 0 0,0 1 1 0 0,0 0 0 0 0,0 0 0 0 0,0 0 0 0 0,0-1 0 0 0,2-2 397 0 0,-2 3-397 0 0,1 0 0 0 0,-1 0-1 0 0,0 0 1 0 0,0-1 0 0 0,0 1 0 0 0,1 0 0 0 0,-1 0 0 0 0,0 0 0 0 0,10-6 229 0 0,2 4-174 0 0,1-1 0 0 0,0 1 0 0 0,22 1 0 0 0,-6-1-14 0 0,73-4 169 0 0,20-2 61 0 0,-47 2-98 0 0,60-10 145 0 0,123-18 359 0 0,-120 15-210 0 0,-124 14-273 0 0,-12 4-138 0 0,0 0 0 0 0,0 1 0 0 0,-1-1-1 0 0,1 0 1 0 0,0 1 0 0 0,0 0 0 0 0,2-1 0 0 0,-16-5 22 0 0,-79-13 41 0 0,59 14-109 0 0,-13-1 35 0 0,-82 1-1 0 0,28 2 0 0 0,-56 6 35 0 0,0-1-8 0 0,49-14-6 0 0,42 4 10 0 0,63 8-85 0 0,1 0 1 0 0,-1 0-1 0 0,1 0 0 0 0,-1 0 0 0 0,1 0 0 0 0,-1-1 0 0 0,1 1 0 0 0,-1 0 0 0 0,1 0 1 0 0,-1 0-1 0 0,1 0 0 0 0,0-1 0 0 0,-1 1 0 0 0,1 0 0 0 0,-1-1 0 0 0,1 1 0 0 0,0 0 1 0 0,-1 0-1 0 0,0-1 0 0 0,1 0-7 0 0,0 1 0 0 0,0 0 1 0 0,0-1-1 0 0,0 1 0 0 0,0 0 0 0 0,0-1 0 0 0,1 1 1 0 0,-1 0-1 0 0,0-1 0 0 0,0 1 0 0 0,0 0 0 0 0,0-1 1 0 0,0 1-1 0 0,0 0 0 0 0,1-1 0 0 0,-1 1 1 0 0,0 0-1 0 0,0 0 0 0 0,1-1 0 0 0,-1 1 0 0 0,0 0 1 0 0,0 0-1 0 0,1 0 0 0 0,-1-1 0 0 0,0 1 1 0 0,0 0-1 0 0,1 0 0 0 0,-1 0 0 0 0,0 0 0 0 0,1-1 1 0 0,43-28 71 0 0,-23 15-48 0 0,0 0 1 0 0,40-18-1 0 0,45-6 26 0 0,-87 33-40 0 0,0 1 0 0 0,1 0 0 0 0,33 0-1 0 0,-14 2 5 0 0,63 2 36 0 0,-99 0-52 0 0,65 7 20 0 0,-35 0-14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1"/>
    </inkml:context>
    <inkml:brush xml:id="br0">
      <inkml:brushProperty name="width" value="0.2" units="cm"/>
      <inkml:brushProperty name="height" value="0.2" units="cm"/>
      <inkml:brushProperty name="color" value="#FFC114"/>
    </inkml:brush>
  </inkml:definitions>
  <inkml:trace contextRef="#ctx0" brushRef="#br0">368 203 2000 0 0,'-1'-1'19'0'0,"-2"-5"904"0"0,2 5-702 0 0,1 0-184 0 0,0 1 0 0 0,1 0 0 0 0,-1 0 0 0 0,0-1 0 0 0,0 1 0 0 0,0 0 0 0 0,-1 0 0 0 0,1 0 0 0 0,0 0 0 0 0,0 0 0 0 0,0 0 0 0 0,0 0 0 0 0,0-1 0 0 0,0 1 0 0 0,0 0 0 0 0,0 0 0 0 0,0-1 0 0 0,0 1 0 0 0,-1 0 1 0 0,1 0-1 0 0,0 0 0 0 0,0 0 0 0 0,0-1 0 0 0,0 1 0 0 0,-1 0 0 0 0,1 0 0 0 0,0 0 0 0 0,0 0 0 0 0,-1-1 0 0 0,1 1 35 0 0,-1 0 0 0 0,1 0 0 0 0,-1-1-1 0 0,1 1 1 0 0,-1 0 0 0 0,1 0 0 0 0,0 0 0 0 0,-1-1 0 0 0,1 1 0 0 0,0-1 0 0 0,0 1-1 0 0,0-1 1 0 0,0 1 0 0 0,0-1 0 0 0,-1 1 0 0 0,1-1 0 0 0,-15-27 2094 0 0,-11-25 921 0 0,13 30-2098 0 0,10 18-762 0 0,1 0 0 0 0,-2 1-1 0 0,0-1 1 0 0,1 1 0 0 0,-1 0-1 0 0,-1 1 1 0 0,-5-6 0 0 0,2 3 229 0 0,8 5-411 0 0,0 0-1 0 0,-1 1 1 0 0,1-1 0 0 0,0 1-1 0 0,-1 0 1 0 0,1 0-1 0 0,0-1 1 0 0,0 1 0 0 0,-1-1-1 0 0,1 1 1 0 0,-1 0-1 0 0,0-1 1 0 0,1 1-1 0 0,-1 0 1 0 0,1-1 0 0 0,-2 1-1 0 0,-2-1 125 0 0,2 0 23 0 0,-1 0 0 0 0,1 0 0 0 0,-1 0 0 0 0,2 0 0 0 0,-2 1 0 0 0,-3 0 1 0 0,-50 0 1749 0 0,55 0-1927 0 0,0 0 0 0 0,1 0 1 0 0,-1 0-1 0 0,0 0 0 0 0,1 0 0 0 0,0 0 0 0 0,-1 0 0 0 0,0 0 0 0 0,0 0 1 0 0,1 0-1 0 0,-1 0 0 0 0,0 1 0 0 0,1-1 0 0 0,-1 0 0 0 0,0 1 1 0 0,1-1-1 0 0,-1 1 0 0 0,1-1 0 0 0,-1 1 0 0 0,0 0 0 0 0,0-1 38 0 0,-8 5 172 0 0,-2 2 14 0 0,8-5-206 0 0,-1 0 55 0 0,1 1 0 0 0,-1 0 0 0 0,0-1 0 0 0,2 2 0 0 0,-2-1 0 0 0,1 0 0 0 0,1 1 0 0 0,-4 2 0 0 0,2 0-47 0 0,2-3 1 0 0,0 1 0 0 0,-1-1 1 0 0,1 1-1 0 0,-2 6 0 0 0,-13 36 339 0 0,1 1 1 0 0,-10 57-1 0 0,16-73-76 0 0,6-23-168 0 0,1 1-1 0 0,-1 7 1 0 0,2-3 94 0 0,2-2 1 0 0,1 23 0 0 0,0-8 273 0 0,3 3-163 0 0,-3-27-305 0 0,0 1 0 0 0,-1-1-1 0 0,2 0 1 0 0,-1 1-1 0 0,0-1 1 0 0,1 1 0 0 0,-1-1-1 0 0,0 0 1 0 0,1 1-1 0 0,-1-2 1 0 0,2 2 0 0 0,1 2-1 0 0,-1-4-14 0 0,0 2-1 0 0,0-1 1 0 0,-2 2-1 0 0,1-2 1 0 0,1 0-1 0 0,-1 2 1 0 0,0-1-1 0 0,-2 0 0 0 0,4 6 1 0 0,-2-2-4 0 0,-1-4-11 0 0,-1-1-1 0 0,1 1 1 0 0,0 0 0 0 0,0-1-1 0 0,-1 1 1 0 0,1-1 0 0 0,0 1 0 0 0,1-1-1 0 0,-1 1 1 0 0,1-2 0 0 0,0 2-1 0 0,-1-1 1 0 0,1 0 0 0 0,2 2 0 0 0,-1-2 7 0 0,-2-1 1 0 0,1 2 0 0 0,0-1 0 0 0,0-1-1 0 0,0 2 1 0 0,-1-2 0 0 0,2 6 0 0 0,-1-5 2 0 0,-1 0 0 0 0,1 1 0 0 0,0-1 1 0 0,-1 1-1 0 0,1-2 0 0 0,0 2 0 0 0,4 2 1 0 0,-5-5-11 0 0,-1 0-2 0 0,1 1 0 0 0,0-1-1 0 0,-1 1 1 0 0,1-1 0 0 0,-1 0 0 0 0,1 1 0 0 0,-1-1-1 0 0,1 0 1 0 0,0 0 0 0 0,-1 1 0 0 0,1-1-1 0 0,-1 0 1 0 0,1 0 0 0 0,0 0 0 0 0,-1 0-1 0 0,0 0 1 0 0,2 0 0 0 0,-1 1-1 0 0,0-1 0 0 0,-1 0 0 0 0,1 0 0 0 0,0 0 0 0 0,0 1 0 0 0,-1-1 0 0 0,1 1 0 0 0,0 0 0 0 0,-1-1 0 0 0,1 1 0 0 0,-1-1 0 0 0,0 1 0 0 0,0-1 0 0 0,1 1 0 0 0,-1-1 0 0 0,1 1 0 0 0,0 1 0 0 0,6 6 48 0 0,6 0 7 0 0,-10-5-44 0 0,0-2 0 0 0,-1 1 0 0 0,1 0 0 0 0,0-1 0 0 0,0 0 0 0 0,0 1 0 0 0,4 0 0 0 0,43 18 202 0 0,-40-17-166 0 0,-2-2 1 0 0,1 1-1 0 0,-1 0 1 0 0,17-1-1 0 0,-5-2 49 0 0,0-1-1 0 0,1-1 1 0 0,25-7-1 0 0,-5 2 17 0 0,-34 7-97 0 0,0-1 1 0 0,0 0 0 0 0,0 1 0 0 0,-1-2 0 0 0,1 1 0 0 0,-1-1-1 0 0,8-3 1 0 0,6-4 24 0 0,-15 8-30 0 0,0-1-1 0 0,0 1 0 0 0,8-6 1 0 0,-10 5-9 0 0,5-2 11 0 0,-2 0 0 0 0,0 0 0 0 0,1 0-1 0 0,-2 0 1 0 0,1-1 0 0 0,-1-1 0 0 0,1 1 0 0 0,5-12 0 0 0,3-2 7 0 0,-11 16-16 0 0,0 0 0 0 0,-1 1 0 0 0,0 0 0 0 0,1-2 0 0 0,1-4 0 0 0,-4 8 2 0 0,8-9 30 0 0,-5 6-25 0 0,0-1 0 0 0,0 0 0 0 0,-1 0 0 0 0,-1 0 0 0 0,1-1 1 0 0,0 1-1 0 0,0 0 0 0 0,-1-1 0 0 0,0 1 0 0 0,-1 0 0 0 0,0-8 0 0 0,1-2 11 0 0,-1 10-14 0 0,0 0-1 0 0,0 0 1 0 0,0 0 0 0 0,0 0-1 0 0,-1 0 1 0 0,0-1-1 0 0,0 1 1 0 0,-1 0-1 0 0,-2-6 1 0 0,3 7 17 0 0,-1-1 0 0 0,0 0 0 0 0,0 0 0 0 0,-1-10 0 0 0,2 10 7 0 0,0-2-1 0 0,-4-9 1 0 0,-17-49 126 0 0,5 15-10 0 0,13 37-90 0 0,-1 1 0 0 0,-1 0 0 0 0,1 1 0 0 0,-9-12 0 0 0,-12-4 58 0 0,19 20-28 0 0,0-1 1 0 0,-1 2 0 0 0,-9-8-1 0 0,-17-5 105 0 0,29 15-163 0 0,-1 0 0 0 0,0 1 0 0 0,1-1 0 0 0,-2 1 0 0 0,1 0 0 0 0,-1 0 0 0 0,1 1 0 0 0,-1-1-1 0 0,0 2 1 0 0,0-1 0 0 0,1 0 0 0 0,-1 2 0 0 0,-1-1 0 0 0,2 0 0 0 0,-1 1 0 0 0,-1 0 0 0 0,-8 1-1 0 0,0 1-8 0 0,-1 2 0 0 0,1-1 0 0 0,0 2 0 0 0,-1-1 0 0 0,2 2 0 0 0,-1 0 0 0 0,-26 15 0 0 0,27-12-25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2"/>
    </inkml:context>
    <inkml:brush xml:id="br0">
      <inkml:brushProperty name="width" value="0.2" units="cm"/>
      <inkml:brushProperty name="height" value="0.2" units="cm"/>
      <inkml:brushProperty name="color" value="#FFC114"/>
    </inkml:brush>
  </inkml:definitions>
  <inkml:trace contextRef="#ctx0" brushRef="#br0">70 100 11552 0 0,'0'0'1076'0'0,"-10"-5"-512"0"0,8 3-553 0 0,1 2-18 0 0,1-1 1 0 0,-1 1 0 0 0,1-1 0 0 0,0 0-1 0 0,-1 1 1 0 0,0-1 0 0 0,0 1 0 0 0,1-1-1 0 0,-1 1 1 0 0,0 0 0 0 0,-2-1 0 0 0,3 1-1 0 0,0-3 6 0 0,1 2 48 0 0,-2 0 0 0 0,1-1 1 0 0,0 1-1 0 0,0 0 0 0 0,0 0 1 0 0,-1-1-1 0 0,1 1 0 0 0,-1 1 0 0 0,1-2 1 0 0,0 1-1 0 0,0-1 0 0 0,-1 2 1 0 0,0-1-1 0 0,0 0 0 0 0,0-1 1 0 0,0 1-1 0 0,0 1 0 0 0,0-1 1 0 0,0 0-1 0 0,0 0 0 0 0,0 0 1 0 0,1 1-1 0 0,-3-1 0 0 0,-7-8 410 0 0,10 8-348 0 0,-1-1 0 0 0,1 1 0 0 0,-1 0 0 0 0,1 0 0 0 0,0-1 0 0 0,0 0 1 0 0,0 2-1 0 0,0-2 0 0 0,0 1 0 0 0,0 0 0 0 0,1-3 0 0 0,0-2 519 0 0,-8 2 108 0 0,6 4-683 0 0,0-1 0 0 0,0 1 0 0 0,0 0 0 0 0,0 0 1 0 0,0-1-1 0 0,0 0 0 0 0,0 1 0 0 0,0-1 0 0 0,0 0 0 0 0,1 1 0 0 0,-1-1 1 0 0,0 1-1 0 0,-1-3 0 0 0,2 1-161 0 0,-1-9 2607 0 0,1 18-2465 0 0,0 17 73 0 0,1 12-7 0 0,-1-7-38 0 0,0-24-53 0 0,1 16 37 0 0,2 7-2 0 0,-2-23-36 0 0,0-3-2 0 0,0 1-1 0 0,-1-1 1 0 0,1 0-1 0 0,-1 1 1 0 0,0-1-1 0 0,0 4 1 0 0,-1-1 1 0 0,1-3-2 0 0,0-1-1 0 0,0 1 1 0 0,0 0-1 0 0,0-1 1 0 0,0 1 0 0 0,0 0-1 0 0,0-1 1 0 0,1 1-1 0 0,0 2 1 0 0,1 11 102 0 0,0 25 1 0 0,0-14 14 0 0,-2-25-119 0 0,0-1-1 0 0,0 1 1 0 0,0-1-1 0 0,0 1 1 0 0,0-1-1 0 0,0 0 1 0 0,0 1-1 0 0,0-1 1 0 0,0 1-1 0 0,1-1 1 0 0,-1 1 0 0 0,0-1-1 0 0,0 1 1 0 0,0-1-1 0 0,1 1 1 0 0,-1-1-1 0 0,0 0 1 0 0,1 1-1 0 0,-1-1 1 0 0,1 1 0 0 0,-1-1 0 0 0,0 1 0 0 0,0-1 0 0 0,1 0-1 0 0,-1 1 1 0 0,0-1 0 0 0,0 1 0 0 0,0-1 0 0 0,0 0 0 0 0,1 0 0 0 0,-1 1 0 0 0,0-1 0 0 0,0 1-1 0 0,0-1 1 0 0,0 1 0 0 0,0-1 0 0 0,0 2 0 0 0,0 18 164 0 0,3 5 53 0 0,-3 37 201 0 0,0-60-414 0 0,0 1 1 0 0,0-1-1 0 0,0 0 0 0 0,0 0 1 0 0,-1 0-1 0 0,1 1 0 0 0,-1-2 1 0 0,1 2-1 0 0,-3 2 0 0 0,1 1 8 0 0,-4 10 50 0 0,3-2 7 0 0,1 4 414 0 0,2 22-1 0 0,0-15 502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3"/>
    </inkml:context>
    <inkml:brush xml:id="br0">
      <inkml:brushProperty name="width" value="0.2" units="cm"/>
      <inkml:brushProperty name="height" value="0.2" units="cm"/>
      <inkml:brushProperty name="color" value="#FFC114"/>
    </inkml:brush>
  </inkml:definitions>
  <inkml:trace contextRef="#ctx0" brushRef="#br0">20 81 11152 0 0,'-19'6'9542'0'0,"34"-13"-9715"0"0,18 0 538 0 0,-26 5-216 0 0,1 1 0 0 0,14-1 0 0 0,-19 2-107 0 0,0 0 1 0 0,1-1 0 0 0,-2 0 0 0 0,1 0 0 0 0,1 1-1 0 0,-2-1 1 0 0,5-2 0 0 0,-3 2 9 0 0,-4 0-43 0 0,1 1 0 0 0,0 0 0 0 0,-1-1 0 0 0,1 1-1 0 0,0 0 1 0 0,0-1 0 0 0,-1 1 0 0 0,1 0 0 0 0,0 0 0 0 0,0 0-1 0 0,-1 0 1 0 0,0 0 0 0 0,1 0 0 0 0,0 0 0 0 0,0 0-1 0 0,0 0 1 0 0,9 2 115 0 0,28-10 276 0 0,-26 6-169 0 0,4-2 18 0 0,-10 3-175 0 0,-1-1-1 0 0,2 1 1 0 0,-2 1 0 0 0,2 0 0 0 0,-1 0 0 0 0,10 0 0 0 0,0 0 97 0 0,-15 0-164 0 0,0 0 1 0 0,-1 0 0 0 0,0 0-1 0 0,1 0 1 0 0,0 0 0 0 0,0 0-1 0 0,0 0 1 0 0,-1 0 0 0 0,1-1-1 0 0,0 1 1 0 0,0-1 0 0 0,-1 1-1 0 0,1-1 1 0 0,0 1-1 0 0,0-1 1 0 0,-1 1-2 0 0,0 0 0 0 0,1-1 0 0 0,-1 1-1 0 0,1-1 1 0 0,0 1 0 0 0,-1 0 0 0 0,1-1 0 0 0,-1 1 0 0 0,1 0 0 0 0,0 0-1 0 0,0-1 1 0 0,-1 1 0 0 0,1 0 0 0 0,0 0 0 0 0,0 0 0 0 0,30 0 274 0 0,-30 0-271 0 0,0 0 0 0 0,0-1 0 0 0,0 1 0 0 0,0 0 1 0 0,0 0-1 0 0,0 0 0 0 0,0-1 0 0 0,0 1 0 0 0,-1-1 1 0 0,1 1-1 0 0,0-1 0 0 0,1 0 0 0 0,-1 0 1 0 0,0 1-1 0 0,-1 0 0 0 0,1-1 1 0 0,0 1-1 0 0,0-1 0 0 0,0 1 1 0 0,-1-1-1 0 0,1 1 1 0 0,0 0-1 0 0,0-1 0 0 0,1 1 1 0 0,0 0 3 0 0,-1 0 1 0 0,0 0 0 0 0,0 0 0 0 0,0-1-1 0 0,0 1 1 0 0,0 0 0 0 0,1 0 0 0 0,-1 0-1 0 0,0-1 1 0 0,0 1 0 0 0,0-1 0 0 0,0 1 0 0 0,0-1-1 0 0,0 0 1 0 0,0 1 0 0 0,1-1 0 0 0,3-3 46 0 0,-3 3-37 0 0,0 1 0 0 0,-1 0 0 0 0,1-1-1 0 0,0 1 1 0 0,-1 0 0 0 0,0 0 0 0 0,1 0 0 0 0,0 0-1 0 0,-1 0 1 0 0,3 1 0 0 0,1-1 96 0 0,12 0 33 0 0,-11-1-140 0 0,-4 0-11 0 0,5-2 4 0 0,-6 1-10 0 0,3-2-10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4"/>
    </inkml:context>
    <inkml:brush xml:id="br0">
      <inkml:brushProperty name="width" value="0.2" units="cm"/>
      <inkml:brushProperty name="height" value="0.2" units="cm"/>
      <inkml:brushProperty name="color" value="#FFC114"/>
    </inkml:brush>
  </inkml:definitions>
  <inkml:trace contextRef="#ctx0" brushRef="#br0">29 97 96 0 0,'-2'8'5769'0'0,"1"-9"-5544"0"0,-2 0-1 0 0,1 1 1 0 0,0-1 0 0 0,0 0-1 0 0,1-1 1 0 0,-1 2 0 0 0,0-2-1 0 0,1 1 1 0 0,-1-1 0 0 0,0 1-1 0 0,1 0 1 0 0,0-1 0 0 0,-2-2-1 0 0,3 3-179 0 0,0 1 0 0 0,-1-1 0 0 0,1 1-1 0 0,0 0 1 0 0,0 0 0 0 0,0-1-1 0 0,0 1 1 0 0,0-1 0 0 0,0 1-1 0 0,0-1 1 0 0,0 1 0 0 0,0-1 0 0 0,0 1-1 0 0,0 0 1 0 0,0 0 0 0 0,0-1-1 0 0,0 1 1 0 0,0-1 0 0 0,0 1-1 0 0,1-1 1 0 0,-1 1 0 0 0,0-1 0 0 0,0 1-1 0 0,1 0 1 0 0,-1-1 0 0 0,1 1-1 0 0,2-9 797 0 0,-2 8-652 0 0,1-2-1 0 0,-1 2 0 0 0,1-1 1 0 0,0 0-1 0 0,-1 1 1 0 0,5-4-1 0 0,8-6 273 0 0,-7 6-311 0 0,-1 0 1 0 0,11-6-1 0 0,-11 8-94 0 0,17-10 437 0 0,-22 13-444 0 0,0 0-1 0 0,0-1 1 0 0,1 1 0 0 0,-1 0-1 0 0,1-1 1 0 0,-1 1-1 0 0,1 0 1 0 0,-2 0 0 0 0,2 0-1 0 0,-1 0 1 0 0,1 1-1 0 0,1-1 1 0 0,1 1 113 0 0,97-3 2189 0 0,-100 2-2332 0 0,0 0-1 0 0,1 0 0 0 0,-1 0 0 0 0,0 1 1 0 0,0-1-1 0 0,-1 0 0 0 0,1 1 0 0 0,0-1 1 0 0,0 0-1 0 0,1 0 0 0 0,-1 1 0 0 0,1 0 0 0 0,-1 0-4 0 0,0-1 0 0 0,-1 1 0 0 0,1-1 0 0 0,0 1 0 0 0,0-1 0 0 0,0 0 0 0 0,1 0-1 0 0,-1 0 1 0 0,0 1 0 0 0,0-1 0 0 0,0 0 0 0 0,1 0 0 0 0,50 0 719 0 0,-52 0-726 0 0,1 0-1 0 0,-1 0 1 0 0,1 0-1 0 0,0 1 1 0 0,-1-1-1 0 0,1 0 1 0 0,-1 0-1 0 0,1 1 1 0 0,-1-1-1 0 0,1 0 1 0 0,-1 0-1 0 0,0 1 1 0 0,0-1-1 0 0,1 1 1 0 0,-1-1-1 0 0,1 0 1 0 0,-1 0-1 0 0,0 0 1 0 0,1 1-1 0 0,-1-1 1 0 0,0 1-1 0 0,1-1 1 0 0,-1 1 0 0 0,0-1-1 0 0,1 2 1 0 0,-1-2-1 0 0,0 0 0 0 0,0 0 1 0 0,1 1-1 0 0,-1-1 1 0 0,0 1-1 0 0,0-1 1 0 0,1 1-1 0 0,-1-1 1 0 0,0 1-1 0 0,1-1 1 0 0,-1 0-1 0 0,1 0 1 0 0,-1 0-1 0 0,0 0 0 0 0,1 1 1 0 0,-1-1-1 0 0,0 0 1 0 0,0 1-1 0 0,1-1 1 0 0,-1 0-1 0 0,1 0 1 0 0,-1 0-1 0 0,1 1 1 0 0,-1-1-1 0 0,2 0 0 0 0,-2 0 0 0 0,1 0-1 0 0,0 0 1 0 0,0 0-1 0 0,-1 0 1 0 0,1 0-1 0 0,0 0 1 0 0,-1 0-1 0 0,0 1 1 0 0,1-1-1 0 0,0 0 1 0 0,-1 1-1 0 0,1-1 1 0 0,0 0-1 0 0,-1 0 1 0 0,1 0 0 0 0,0 1-1 0 0,-1-1 1 0 0,1 1-1 0 0,-1-1 1 0 0,1 1-1 0 0,-1-1 1 0 0,1 1-1 0 0,-1 0 1 0 0,1-1-1 0 0,-1 0 1 0 0,0 1-1 0 0,10 10 96 0 0,20 9 217 0 0,-24-13-183 0 0,0 0-1 0 0,1 0 0 0 0,-2 1 0 0 0,9 14 0 0 0,-9-15-40 0 0,-4-6-80 0 0,0 0-1 0 0,-1 0 0 0 0,1 0 1 0 0,-1 0-1 0 0,1-1 0 0 0,-1 1 0 0 0,1 0 1 0 0,-1 0-1 0 0,1 0 0 0 0,-1 0 0 0 0,0-1 1 0 0,0 1-1 0 0,1 2 0 0 0,3 17 292 0 0,-3-12-117 0 0,0-2 0 0 0,-1 1 1 0 0,0 9-1 0 0,-1-5-47 0 0,1-10-138 0 0,0-1 0 0 0,0 1 1 0 0,0-1-1 0 0,0 1 0 0 0,0-1 1 0 0,-1 1-1 0 0,1-1 0 0 0,0 0 1 0 0,0 0-1 0 0,-1 1 0 0 0,1-1 1 0 0,0 1-1 0 0,0-1 0 0 0,-1 0 1 0 0,1 1-1 0 0,-1-1 0 0 0,1 1 0 0 0,0-1 1 0 0,-1 0-1 0 0,1 1 0 0 0,0-1 1 0 0,0 0-1 0 0,-1 0 0 0 0,1 0 1 0 0,-1 0-1 0 0,1 0 0 0 0,-2 0 1 0 0,2 1-1 0 0,-1-1 0 0 0,1 0 0 0 0,-1 0 0 0 0,1 0 0 0 0,-1 1 0 0 0,1-1 0 0 0,-1 0 0 0 0,1 0 0 0 0,-1 1 0 0 0,1-1 0 0 0,-1 1 0 0 0,1-1 0 0 0,0 0 0 0 0,0 1 0 0 0,0-1 0 0 0,-1 0 0 0 0,1 0 0 0 0,0 1 0 0 0,-1-1 0 0 0,1 1 0 0 0,0-1 0 0 0,0 1 0 0 0,-1-1 0 0 0,1 1 0 0 0,0-1 0 0 0,0 0 0 0 0,0 1 0 0 0,0 0 0 0 0,0 29 267 0 0,0-30-269 0 0,0 0 0 0 0,0 0 0 0 0,0 0 0 0 0,0 0 0 0 0,0 0 0 0 0,0 1-1 0 0,0-1 1 0 0,-1 0 0 0 0,1 0 0 0 0,0 0 0 0 0,0 0 0 0 0,0 0 0 0 0,0 1-1 0 0,0-1 1 0 0,0 0 0 0 0,0 0 0 0 0,0 0 0 0 0,0 0 0 0 0,-1 0 0 0 0,1 0-1 0 0,0 0 1 0 0,0 0 0 0 0,0 0 0 0 0,0 0 0 0 0,0 0 0 0 0,-1 0 0 0 0,1 0 0 0 0,0 0-1 0 0,0 0 1 0 0,0 0 0 0 0,0 0 0 0 0,-1 0 0 0 0,-4 4 18 0 0,-11 12 31 0 0,15-14-37 0 0,1-2-10 0 0,0 1-1 0 0,-1 0 1 0 0,1-1 0 0 0,0 1 0 0 0,0 0-1 0 0,0 1 1 0 0,0-2 0 0 0,0 1-1 0 0,0 0 1 0 0,0 2 0 0 0,0 7 23 0 0,-4-2-22 0 0,-3-3 7 0 0,1-1-7 0 0,2 0 1 0 0,-2 1-2 0 0,1 0 2 0 0,0 2-2 0 0,0 1 3 0 0,-3-1 2 0 0,-12 14 31 0 0,11-14-20 0 0,2 0-5 0 0,4-5-6 0 0,2-2 1 0 0,-2 2-1 0 0,1-1 0 0 0,0 1 0 0 0,0-1 0 0 0,1 0 0 0 0,-1 1 0 0 0,0 0 0 0 0,0 0 0 0 0,0-1 0 0 0,1 1 1 0 0,0 1-1 0 0,0-2 0 0 0,-1 1 0 0 0,0 4 0 0 0,-1-1 14 0 0,1-3-11 0 0,2 0 0 0 0,-1-1 1 0 0,-1 2-1 0 0,0-1 0 0 0,1-1 0 0 0,-1 1 0 0 0,0 0 0 0 0,1-1 0 0 0,-1 1 0 0 0,0-1 0 0 0,-1 0 0 0 0,-1 2 0 0 0,3-2 52 0 0,1 1-40 0 0,0 1-13 0 0,-6 7 69 0 0,4-8-78 0 0,-3 3-1 0 0,3-1 0 0 0,-1 0 0 0 0,-4 3-3 0 0,7-6 0 0 0,-2 4 0 0 0,2-5-2 0 0,1 10-5 0 0,-2-5-11 0 0,-6 13 10 0 0,6-14 11 0 0,1 0 0 0 0,0 0 0 0 0,0 28-128 0 0,0-24 80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5"/>
    </inkml:context>
    <inkml:brush xml:id="br0">
      <inkml:brushProperty name="width" value="0.2" units="cm"/>
      <inkml:brushProperty name="height" value="0.2" units="cm"/>
      <inkml:brushProperty name="color" value="#FFC114"/>
    </inkml:brush>
  </inkml:definitions>
  <inkml:trace contextRef="#ctx0" brushRef="#br0">1 27 96 0 0,'0'0'11388'0'0,"18"14"-15537"0"0,-18-14 4122 0 0,1 0 0 0 0,0 0 0 0 0,0 0 0 0 0,0 0 0 0 0,0-1 0 0 0,0 1 0 0 0,0 0 0 0 0,-1-1 0 0 0,0 1 0 0 0,1-1 0 0 0,0 1 0 0 0,0-1 0 0 0,-1 1 0 0 0,1 0 0 0 0,0-1 0 0 0,-1 1 0 0 0,2-2 0 0 0,1 0-68 0 0,-2 0 51 0 0,0 0-1 0 0,1 1 0 0 0,24-19 6037 0 0,-26 54-5294 0 0,-11-34-606 0 0,7 0-60 0 0,4 0 6 0 0,1 0-5 0 0,-1-25 251 0 0,-1 25-267 0 0,0 0 0 0 0,0-1 0 0 0,0 1 0 0 0,0 0 0 0 0,0-1 0 0 0,1 1 0 0 0,-1 0 0 0 0,0-1 0 0 0,0 1 0 0 0,0 0 0 0 0,-1-2 0 0 0,-1 1 18 0 0,-7-3 574 0 0,10 4-570 0 0,-1 0 0 0 0,-6-5 1686 0 0,8 5-1719 0 0,1 0-7 0 0,-1 0-13 0 0,-1 1-11 0 0,1 0 16 0 0,-1 0 0 0 0,1 0 0 0 0,-1 1 0 0 0,1-1 0 0 0,-1-1 0 0 0,0 2 0 0 0,0-1 0 0 0,0 1 0 0 0,0 0 0 0 0,0 1-57 0 0,4 15-335 0 0,2-15-1056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6"/>
    </inkml:context>
    <inkml:brush xml:id="br0">
      <inkml:brushProperty name="width" value="0.2" units="cm"/>
      <inkml:brushProperty name="height" value="0.2" units="cm"/>
      <inkml:brushProperty name="color" value="#FF0066"/>
    </inkml:brush>
  </inkml:definitions>
  <inkml:trace contextRef="#ctx0" brushRef="#br0">221 1 96 0 0,'-5'27'20003'0'0,"-5"-21"-20200"0"0,-1 2-1950 0 0,4 0 3862 0 0,1 0-1473 0 0,0-1 0 0 0,-2 1 0 0 0,-11 10 0 0 0,16-15-166 0 0,-1 0 0 0 0,0-1-1 0 0,-7 5 1 0 0,7-5 10 0 0,-1 1 0 0 0,1 0 0 0 0,-8 6 0 0 0,-54 53 891 0 0,64-58-909 0 0,-2 1-1 0 0,1-1 1 0 0,2 0 0 0 0,-6 7 0 0 0,2 0 52 0 0,-6 8 120 0 0,10-16-199 0 0,1 1 1 0 0,-1-1 0 0 0,1 1-1 0 0,0 0 1 0 0,0-1 0 0 0,1 6-1 0 0,0-2 13 0 0,-1 70 383 0 0,7-50-350 0 0,-7-27-87 0 0,0 0 1 0 0,0 0-1 0 0,0 0 1 0 0,0 0-1 0 0,0 1 1 0 0,0-1-1 0 0,0 0 1 0 0,0 0-1 0 0,0 1 1 0 0,0-1-1 0 0,0 0 1 0 0,0 0-1 0 0,0 1 1 0 0,0-1-1 0 0,1 0 1 0 0,-1 0-1 0 0,0 1 1 0 0,0-1-1 0 0,0 0 1 0 0,0 0-1 0 0,0 1 1 0 0,1-1-1 0 0,-1 0 1 0 0,0 0-1 0 0,1 0 1 0 0,-1 0 0 0 0,0 0 0 0 0,0 0-1 0 0,0 0 1 0 0,1 1 0 0 0,-1-1 0 0 0,0 0-1 0 0,0 0 1 0 0,0 1 0 0 0,1-1 0 0 0,-1 0 0 0 0,0 0-1 0 0,0 1 1 0 0,0-1 0 0 0,0 0 0 0 0,0 0-1 0 0,0 1 1 0 0,0-1 0 0 0,0 0 0 0 0,0 1 0 0 0,0-1-1 0 0,0 0 1 0 0,0 0 0 0 0,0 0 0 0 0,0 0-1 0 0,0 1 1 0 0,0 0 3 0 0,0 0-1 0 0,0 1 1 0 0,1-2-1 0 0,-1 1 1 0 0,0 1-1 0 0,0-1 1 0 0,0-1-1 0 0,0 1 1 0 0,1 0-1 0 0,0 2 1 0 0,0-3-3 0 0,-1 0-1 0 0,0 0 1 0 0,0 0 0 0 0,0 0-1 0 0,0 0 1 0 0,0 0 0 0 0,0 0-1 0 0,1 1 1 0 0,-1-1 0 0 0,0 0-1 0 0,0 0 1 0 0,0 0 0 0 0,0 0-1 0 0,0 0 1 0 0,0 1 0 0 0,0-1-1 0 0,0 0 1 0 0,0 0 0 0 0,0 0-1 0 0,0 1 1 0 0,0-1 0 0 0,0 0-1 0 0,0 0 1 0 0,0 0 0 0 0,0 0-1 0 0,0 1 1 0 0,0-1 0 0 0,0 0-1 0 0,0 0 1 0 0,0 0 0 0 0,0 1-1 0 0,0 4 22 0 0,3-2-12 0 0,-1-2-2 0 0,-1 1 0 0 0,0 0 0 0 0,0-1-1 0 0,1 2 1 0 0,-1-1 0 0 0,0-1-1 0 0,0 1 1 0 0,0 0 0 0 0,0 2 0 0 0,3 11 45 0 0,0-5-6 0 0,1 1 3 0 0,4 5 21 0 0,-4-6-7 0 0,3 0 1 0 0,6 2-25 0 0,9 14 16 0 0,-18-21-48 0 0,0 0 0 0 0,0 3 2 0 0,-1-3 3 0 0,4-1-4 0 0,-3 1-1 0 0,3-1 0 0 0,-1-2-1 0 0,-2-2-4 0 0,4 0 3 0 0,0 1 2 0 0,1 5 0 0 0,2 2 6 0 0,-7-5-9 0 0,-1-2 8 0 0,-3-1-10 0 0,14 0 18 0 0,18 0 50 0 0,-33 0-70 0 0,0 0-1 0 0,0 0 1 0 0,1 0-1 0 0,-1 0 1 0 0,0 0-1 0 0,0 0 1 0 0,1 0 0 0 0,-1 1-1 0 0,0-1 1 0 0,0 0-1 0 0,1 0 1 0 0,-1 0 0 0 0,0 0-1 0 0,0 0 1 0 0,1 0-1 0 0,-1 0 1 0 0,0 0 0 0 0,0 1-1 0 0,0-1 1 0 0,0 0-1 0 0,1 0 1 0 0,-1 0-1 0 0,0 1 1 0 0,0-1 0 0 0,0 0-1 0 0,0 0 1 0 0,0 0-1 0 0,1 1 1 0 0,-1-1 0 0 0,0 1 1 0 0,0-1-1 0 0,1 0 0 0 0,-1 0 1 0 0,0 0-1 0 0,1 1 0 0 0,-1-1 1 0 0,0 0-1 0 0,1 0 0 0 0,-1 1 1 0 0,0-1-1 0 0,0 0 1 0 0,0 1-1 0 0,1-1 0 0 0,-1 0 1 0 0,0 0-1 0 0,1 0 0 0 0,7 2 21 0 0,-2-2-1 0 0,0 1 1 0 0,1-1-1 0 0,10 0 0 0 0,-4-1 2 0 0,19-3 49 0 0,-3 2 46 0 0,-9-11 0 0 0,-2 5-14 0 0,-15 6-80 0 0,1 0 1 0 0,0 0-1 0 0,-1 1 1 0 0,8-3-1 0 0,-8 3-14 0 0,0 0 0 0 0,-1 0 0 0 0,1-1 0 0 0,0 1 0 0 0,0-1 0 0 0,2-2 0 0 0,-4 4-9 0 0,-1-1 0 0 0,0 1 1 0 0,1 0-1 0 0,-1-1 1 0 0,0 1-1 0 0,1-1 0 0 0,-1 1 1 0 0,1 0-1 0 0,-1 0 1 0 0,0 0-1 0 0,1 0 0 0 0,-1 0 1 0 0,0 0-1 0 0,0-1 1 0 0,1 1-1 0 0,-1 0 0 0 0,1 0 1 0 0,0 0-1 0 0,0 0 1 0 0,-1-1-1 0 0,1 1 1 0 0,-1 0 0 0 0,1 0-1 0 0,-1 0 1 0 0,1 0-1 0 0,0-1 1 0 0,-1 1-1 0 0,1 0 1 0 0,-1-1 0 0 0,1 1-1 0 0,-1 0 1 0 0,0 0-1 0 0,0 0 1 0 0,0-1-1 0 0,1 0 1 0 0,47-37 178 0 0,-16 11-65 0 0,-27 24-99 0 0,0-1 10 0 0,0 0 0 0 0,-1 0 0 0 0,6-8 0 0 0,4-10 116 0 0,12-31 1 0 0,3-8 170 0 0,-21 43-204 0 0,-6 15-95 0 0,-1 1-1 0 0,0 0 1 0 0,0-1 0 0 0,0 1-1 0 0,0 0 1 0 0,-1-1-1 0 0,1 1 1 0 0,0-1-1 0 0,-1 1 1 0 0,0-1 0 0 0,0-2-1 0 0,4-39 141 0 0,-4 32-122 0 0,1 1 38 0 0,-2-17 1 0 0,0 25-59 0 0,-1 0 1 0 0,0-2-1 0 0,0 2 1 0 0,0 0-1 0 0,1-1 1 0 0,-1 1-1 0 0,-1 0 0 0 0,0 0 1 0 0,1 0-1 0 0,-1 1 1 0 0,0-2-1 0 0,-3-1 1 0 0,4 4 0 0 0,-7-8 40 0 0,1 2 6 0 0,-14-15-1 0 0,16 14-41 0 0,6 7-13 0 0,-1 0-1 0 0,1 0 1 0 0,0 0 0 0 0,-1 0 0 0 0,0 0 0 0 0,0 0-1 0 0,0 0 1 0 0,0 0 0 0 0,0 0 0 0 0,0 0-1 0 0,0 1 1 0 0,0 0 0 0 0,0-1 0 0 0,-1 0-1 0 0,-63-26 164 0 0,45 12-95 0 0,18 13-73 0 0,1 1 11 0 0,-1 1 0 0 0,1-1 0 0 0,-1 0 0 0 0,0 1 0 0 0,0-1 0 0 0,1 0 0 0 0,0 1 0 0 0,-1-1 0 0 0,0 1 0 0 0,0 0 0 0 0,0 0 0 0 0,-2 0 0 0 0,-14 0 77 0 0,7-5-31 0 0,-8 5 1 0 0,-34-2 62 0 0,48 2-110 0 0,0 0 5 0 0,-1 0-5 0 0,2 0-1 0 0,-1 0 0 0 0,0 0 0 0 0,0 0 0 0 0,1 0 0 0 0,-1 0 1 0 0,1 0 5 0 0,-3 0-5 0 0,3 0-1 0 0,-1 0 0 0 0,1 0 0 0 0,-1 0 0 0 0,1 0-1 0 0,-2 0-5 0 0,2 0 6 0 0,0 0 4 0 0,0 0-9 0 0,2 0-3 0 0,0 0 0 0 0,-2 0 0 0 0,2 0-3 0 0,1 0-9 0 0,0 0-58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7"/>
    </inkml:context>
    <inkml:brush xml:id="br0">
      <inkml:brushProperty name="width" value="0.2" units="cm"/>
      <inkml:brushProperty name="height" value="0.2" units="cm"/>
      <inkml:brushProperty name="color" value="#FF0066"/>
    </inkml:brush>
  </inkml:definitions>
  <inkml:trace contextRef="#ctx0" brushRef="#br0">25 334 12960 0 0,'0'3'0'0'0,"0"11"-2625"0"0,-25 25 7700 0 0,36-64-4487 0 0,1-13-43 0 0,-6 24-361 0 0,-6 13-167 0 0,0 0 0 0 0,0 0 0 0 0,1 0 0 0 0,-1 1 0 0 0,0-1 0 0 0,1 1 0 0 0,-1-1 0 0 0,1 0 0 0 0,-1 0 0 0 0,1 0-1 0 0,-1 0 1 0 0,1 1 0 0 0,0 0 0 0 0,-1-1 0 0 0,0 1 0 0 0,2-2 0 0 0,6-4 239 0 0,-3 1 0 0 0,0 0 0 0 0,5-10 0 0 0,42-60 1926 0 0,-51 75-2149 0 0,-1-1 0 0 0,1 0 0 0 0,0-1 0 0 0,0 1 0 0 0,0 1 0 0 0,1-1 0 0 0,-1 1 0 0 0,-1-1 0 0 0,1 0 0 0 0,2 0 0 0 0,-3 0-16 0 0,1 1 0 0 0,0 0 1 0 0,0 0-1 0 0,-1 0 1 0 0,1-1-1 0 0,-1 1 0 0 0,1-1 1 0 0,0 0-1 0 0,-1 1 1 0 0,0-1-1 0 0,0 1 0 0 0,1 0 1 0 0,-1-1-1 0 0,1 1 1 0 0,-1-1-1 0 0,1-1 0 0 0,15-29 566 0 0,-16 31-578 0 0,0 0 0 0 0,0-1 0 0 0,0 1 0 0 0,0 0 0 0 0,0 0 0 0 0,0 0 0 0 0,0-1 0 0 0,0 1 0 0 0,0 0 0 0 0,0 0-1 0 0,1 0 1 0 0,-1-1 0 0 0,0 1 0 0 0,0 0 0 0 0,0 0 0 0 0,0 0 0 0 0,0-1 0 0 0,0 1 0 0 0,0 0 0 0 0,0 0 0 0 0,0 0 0 0 0,0 0 0 0 0,1 0 0 0 0,-1 0 0 0 0,0 0 0 0 0,0 0 0 0 0,0 0 0 0 0,1 0 0 0 0,-1 0-1 0 0,0 0 1 0 0,0 0 0 0 0,1 0 0 0 0,-1 0 1 0 0,0 0-1 0 0,0 0 1 0 0,1 0-1 0 0,-1 0 1 0 0,0 0-1 0 0,0 0 1 0 0,1 0-1 0 0,-1 0 1 0 0,0-1-1 0 0,0 1 1 0 0,1 0-1 0 0,-1 0 1 0 0,0 0 0 0 0,0 0-1 0 0,0 0 1 0 0,1 0-1 0 0,-1-1 1 0 0,0 1-1 0 0,0 0 1 0 0,0 0-1 0 0,0 0 1 0 0,0-1-1 0 0,1 1 1 0 0,-1 0-1 0 0,0-1 1 0 0,19-20 952 0 0,-9 9-534 0 0,-6 10-373 0 0,-4 2-45 0 0,0 0 0 0 0,0 0 0 0 0,1 0-1 0 0,-1-1 1 0 0,0 1 0 0 0,1 0 0 0 0,-1 0-1 0 0,0 0 1 0 0,0-1 0 0 0,1 1 0 0 0,-1 0 0 0 0,0 0-1 0 0,0 0 1 0 0,0-1 0 0 0,1 1 0 0 0,-1 0 0 0 0,0 0-1 0 0,0 0 1 0 0,0 0 0 0 0,0-1 0 0 0,1 1 0 0 0,-1-1-1 0 0,0 0 13 0 0,0-1 0 0 0,1 2 0 0 0,-1-2 0 0 0,1 1 0 0 0,-1-1 0 0 0,1 2 0 0 0,0-1-1 0 0,-1-1 1 0 0,0 1 0 0 0,1 0 0 0 0,2-2 0 0 0,-2 3 22 0 0,0-2-19 0 0,-1 0 0 0 0,1 0 1 0 0,0 0-1 0 0,0-1 0 0 0,0 2 0 0 0,0-1 0 0 0,0 0 0 0 0,1 0 1 0 0,-1 0-1 0 0,1 1 0 0 0,0-1 0 0 0,-1 0 0 0 0,3 0 1 0 0,-2 0-7 0 0,5-8 42 0 0,-4 8-49 0 0,-3 1-6 0 0,1 1 0 0 0,-1-1-1 0 0,1 1 1 0 0,-1-1-1 0 0,0 1 1 0 0,1 0 0 0 0,-1 0-1 0 0,1-1 1 0 0,-1 1-1 0 0,0-1 1 0 0,0 1-1 0 0,1 0 1 0 0,0-1 0 0 0,-1 1-1 0 0,1 0 1 0 0,-1 0-1 0 0,1-1 1 0 0,0 1 0 0 0,0 0-1 0 0,0 0 4 0 0,-1 0-5 0 0,0 0 0 0 0,0 0 0 0 0,1 0 1 0 0,-1 0-1 0 0,0 0 0 0 0,0 0 0 0 0,0 0 0 0 0,0 0 0 0 0,0 0 1 0 0,0 0-1 0 0,0 0 0 0 0,0 0 0 0 0,0 0 0 0 0,0 0 0 0 0,0 0 1 0 0,0 0-1 0 0,1 0 0 0 0,-1 0 0 0 0,0 0 0 0 0,0 0 0 0 0,0 0 1 0 0,0 0-1 0 0,0 0 0 0 0,0 0 0 0 0,0 0 0 0 0,0 0 0 0 0,0 0 1 0 0,0 0-1 0 0,0 0 0 0 0,0 0 0 0 0,1 0 0 0 0,-1 0 0 0 0,0 0 1 0 0,0 0-1 0 0,0 0 0 0 0,0 0 0 0 0,0 0 0 0 0,0 0 0 0 0,0 0 1 0 0,0-1-1 0 0,0 1 0 0 0,0 0 0 0 0,0 0 0 0 0,0 0 0 0 0,0 0 1 0 0,0 0-1 0 0,0 0 0 0 0,0 0 0 0 0,0 0 0 0 0,0 0 0 0 0,0 0 1 0 0,0 0-1 0 0,0-1 8 0 0,0-1 0 0 0,0 0 0 0 0,1 1 0 0 0,0-1 0 0 0,-1 0 0 0 0,1 2 0 0 0,0-2 0 0 0,0 0 0 0 0,0 2 0 0 0,2-5 0 0 0,-2 4-4 0 0,-1-2 1 0 0,0 2-4 0 0,1-1-1 0 0,2 0 0 0 0,1 0 1 0 0,-5 1-3 0 0,1 1-6 0 0,0 0-4 0 0,1 0 8 0 0,3 0-11 0 0,0 0 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8"/>
    </inkml:context>
    <inkml:brush xml:id="br0">
      <inkml:brushProperty name="width" value="0.2" units="cm"/>
      <inkml:brushProperty name="height" value="0.2" units="cm"/>
      <inkml:brushProperty name="color" value="#FF0066"/>
    </inkml:brush>
  </inkml:definitions>
  <inkml:trace contextRef="#ctx0" brushRef="#br0">41 56 10656 0 0,'1'0'230'0'0,"-1"1"-76"0"0,5 11 2380 0 0,-5-19-1244 0 0,1 7-1276 0 0,-1-2-12 0 0,-10-5 102 0 0,-6-4-94 0 0,14 9-7 0 0,1 0-3 0 0,-1-1-4 0 0,2 2 3 0 0,0 1 1 0 0,0-1-1 0 0,-1 1 0 0 0,1-1 1 0 0,0 1-1 0 0,0 0 0 0 0,0-1 1 0 0,-1 1-1 0 0,1-1 0 0 0,0 1 1 0 0,0-1-1 0 0,0 1 1 0 0,-1-1-1 0 0,1 1 0 0 0,0-1 1 0 0,-1 1-1 0 0,1 0 0 0 0,-1 0 1 0 0,1 0-1 0 0,-1-1 0 0 0,1 1 1 0 0,-1 0-1 0 0,0-1 1 0 0,1 1-1 0 0,-1 0 0 0 0,1 0 1 0 0,-1 0-1 0 0,0-1 0 0 0,0 1 1 0 0,1 0-1 0 0,0 0 1 0 0,0 0 0 0 0,0 0-1 0 0,0 0 1 0 0,0 0-1 0 0,0 0 1 0 0,0 0-1 0 0,0 0 1 0 0,0 0-1 0 0,0 0 1 0 0,-1 0-1 0 0,1 0 1 0 0,0 0 0 0 0,0 0-1 0 0,0 0 1 0 0,0 0-1 0 0,0-1 1 0 0,0 1-1 0 0,-1 0 1 0 0,1 0-1 0 0,0 0 1 0 0,0 0-1 0 0,0 0 1 0 0,0 0 0 0 0,0-1-1 0 0,0 1 1 0 0,0 0-1 0 0,0 0 1 0 0,0 0-1 0 0,0 0 1 0 0,-1 0-1 0 0,1 0 1 0 0,-1-17-7 0 0,0 13 302 0 0,3 13 11 0 0,8 30-267 0 0,-8-31-31 0 0,3 12 0 0 0,-2-12-6 0 0,3 14 12 0 0,-2-4-8 0 0,-1 6-3 0 0,-1 4 2 0 0,3 4-3 0 0,-1-6-2 0 0,-3-10 0 0 0,0-2 0 0 0,0-4 0 0 0,2 0 0 0 0,-3-1 0 0 0,0 0 0 0 0,1-4 1 0 0,-1-3 2 0 0,0-1 0 0 0,0 1-1 0 0,0-1 1 0 0,0 1-1 0 0,1 0 1 0 0,-1-1 0 0 0,0 0-1 0 0,1 1 1 0 0,-1-1-1 0 0,1 2 1 0 0,0-2-1 0 0,0 3 17 0 0,-1-2 1 0 0,1 1 0 0 0,-1-1 0 0 0,0 1 0 0 0,0-1 0 0 0,0 1 0 0 0,0 3 0 0 0,-1 3 222 0 0,4 20 2026 0 0,1-9-2019 0 0,-4-9 392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9"/>
    </inkml:context>
    <inkml:brush xml:id="br0">
      <inkml:brushProperty name="width" value="0.2" units="cm"/>
      <inkml:brushProperty name="height" value="0.2" units="cm"/>
      <inkml:brushProperty name="color" value="#FF0066"/>
    </inkml:brush>
  </inkml:definitions>
  <inkml:trace contextRef="#ctx0" brushRef="#br0">36 89 11256 0 0,'2'2'11'0'0,"1"0"44"0"0,-1-1 32 0 0,0 2 72 0 0,1 2 75 0 0,-3-5-300 0 0,0 0 48 0 0,0 0 1 0 0,0 0-1 0 0,0 0 1 0 0,1 0-1 0 0,-1 0 1 0 0,0 0 0 0 0,0 0-1 0 0,0 0 1 0 0,0 0-1 0 0,0 0 1 0 0,0 0-1 0 0,0 0 1 0 0,0 0 0 0 0,1 1-227 0 0,-1-1 226 0 0,0 0 1 0 0,0 0-1 0 0,0 0 1 0 0,0 0-1 0 0,0 0 1 0 0,0 0 0 0 0,0 0-1 0 0,0 0 1 0 0,0 0-1 0 0,0 1 1 0 0,0-1-1 0 0,0 0 1 0 0,0 0 0 0 0,0 0-1 0 0,0 0 1 0 0,0 0-1 0 0,0 0 1 0 0,0 0 0 0 0,0 0-1 0 0,0 0 1 0 0,0 1-36 0 0,-14-1 72 0 0,-5 0-98 0 0,3 0 1070 0 0,24 0-653 0 0,17-2-124 0 0,-6 0-155 0 0,4-1 19 0 0,17-2 49 0 0,190-45 762 0 0,-157 35-369 0 0,-64 14-448 0 0,1 0 76 0 0,-1-1 0 0 0,1 0 1 0 0,-1-1-1 0 0,19-7 0 0 0,-26 9 116 0 0,2 0 0 0 0,-1 0 0 0 0,0-1 0 0 0,1 1-1 0 0,0 1 1 0 0,-1-1 0 0 0,15 0 3602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30"/>
    </inkml:context>
    <inkml:brush xml:id="br0">
      <inkml:brushProperty name="width" value="0.2" units="cm"/>
      <inkml:brushProperty name="height" value="0.2" units="cm"/>
      <inkml:brushProperty name="color" value="#FF0066"/>
    </inkml:brush>
  </inkml:definitions>
  <inkml:trace contextRef="#ctx0" brushRef="#br0">68 118 10656 0 0,'1'0'15'0'0,"0"0"40"0"0,0 5 962 0 0,-1 12 1718 0 0,-4-18-3534 0 0,4 1 796 0 0,0 0 0 0 0,0 0 0 0 0,0 0 0 0 0,-1 0-1 0 0,1 0 1 0 0,0 0 0 0 0,0 1 0 0 0,0-1-1 0 0,0 0 1 0 0,0 0 0 0 0,-1 0 0 0 0,1 0 0 0 0,0 0-1 0 0,0 0 1 0 0,0 0 0 0 0,0 1 0 0 0,-8 4-64 0 0,7-5 53 0 0,0 1-8 0 0,-1 1 0 0 0,0 0 1 0 0,0-1-1 0 0,0 0 0 0 0,0 1 1 0 0,0-1-1 0 0,0 0 0 0 0,-1 0 1 0 0,-2 1-1 0 0,-10 4-104 0 0,14-5 31 0 0,0-1-1 0 0,0 1 1 0 0,1-1-1 0 0,-1 1 1 0 0,0 0-1 0 0,-1-1 1 0 0,1 0 0 0 0,0 0-1 0 0,0 0 1 0 0,0 0-1 0 0,0 1 1 0 0,0-1 0 0 0,0 0-1 0 0,0 0 1 0 0,-2 0-1 0 0,24-6 54 0 0,3 1 35 0 0,12-4 6 0 0,-23 7 1 0 0,18-6 9 0 0,-24 7-5 0 0,19-8 24 0 0,-19 7-20 0 0,-2 0 5 0 0,0 1-1 0 0,-2 0 1 0 0,2-2 0 0 0,4-1 0 0 0,-3 0 5 0 0,19-7 76 0 0,-20 8-74 0 0,-3 2-8 0 0,1 0 0 0 0,-1 0-1 0 0,0 0 1 0 0,0 0 0 0 0,1 0-1 0 0,0 1 1 0 0,-2 0 0 0 0,7-1-1 0 0,-1-1 9 0 0,22-4 82 0 0,1-2 34 0 0,-5-1 8 0 0,37-14 342 0 0,-50 19-196 0 0,-11 3-252 0 0,0 0-1 0 0,0 1 1 0 0,0-1 0 0 0,1 0 0 0 0,-2 1 0 0 0,1 0-1 0 0,0 0 1 0 0,1 0 0 0 0,-1 0 0 0 0,0-1 0 0 0,1 1 0 0 0,-1 0-1 0 0,0 0 1 0 0,0 0 0 0 0,2 0 0 0 0,-1 0-8 0 0,0-1-1 0 0,0 0 1 0 0,-1 1 0 0 0,0-1 0 0 0,1 0 0 0 0,0 1-1 0 0,-1-1 1 0 0,2-2 0 0 0,17-9 125 0 0,-10 7 822 0 0,-10-3-1358 0 0,1 6 381 0 0,0 2-2 0 0,-1 0-6 0 0,0 0-16 0 0,1 1 23 0 0,-1-1 0 0 0,0 0-1 0 0,1 1 1 0 0,-1-1 0 0 0,0 0-1 0 0,0 0 1 0 0,0 1 0 0 0,0-1-1 0 0,1 1 1 0 0,-1-1 0 0 0,0 1-1 0 0,0-1 1 0 0,0 1 0 0 0,0-1-1 0 0,0 1 1 0 0,-2 3-2 0 0,0 7-24 0 0,1 22 8 0 0,1-1 11 0 0,0-16 8 0 0,0 2 0 0 0,-4 0 0 0 0,-2 0 1 0 0,5-1 6 0 0,1-1 2 0 0,0 1 4 0 0,2 0 5 0 0,-2 3-8 0 0,2-17-9 0 0,1 2 2 0 0,1 17 15 0 0,-4-17-10 0 0,1-3 6 0 0,-2 17-4 0 0,2-9-17 0 0,0-1 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3"/>
    </inkml:context>
    <inkml:brush xml:id="br0">
      <inkml:brushProperty name="width" value="0.2" units="cm"/>
      <inkml:brushProperty name="height" value="0.2" units="cm"/>
      <inkml:brushProperty name="color" value="#5B2D90"/>
    </inkml:brush>
  </inkml:definitions>
  <inkml:trace contextRef="#ctx0" brushRef="#br0">185 61 3000 0 0,'-1'15'11622'0'0,"-66"-16"-7925"0"0,65 2-3570 0 0,-2 0 0 0 0,1 1 0 0 0,0-2 0 0 0,1 2 0 0 0,-1 0 0 0 0,0-1 0 0 0,-3 3 0 0 0,2-1 19 0 0,2-2-51 0 0,1 0 0 0 0,-2 0 0 0 0,1 0 0 0 0,0 1 0 0 0,0-1-1 0 0,1 0 1 0 0,-1 1 0 0 0,-2 2 0 0 0,-6 2 199 0 0,5-4-140 0 0,-4 5 103 0 0,8-6-232 0 0,0-1-1 0 0,0 0 1 0 0,-1 1 0 0 0,1 0 0 0 0,0 0 0 0 0,0 0 0 0 0,0 0 0 0 0,0 2-1 0 0,-3 1 46 0 0,0 1-1 0 0,2 0 1 0 0,-1 0 0 0 0,1 0-1 0 0,-3 7 1 0 0,0 0 96 0 0,1-4 47 0 0,3-7-195 0 0,1 0-1 0 0,-1-1 1 0 0,1 1 0 0 0,-1-1 0 0 0,1 1 0 0 0,0 0-1 0 0,-1-1 1 0 0,1 1 0 0 0,0 0 0 0 0,0 0 0 0 0,0-1-1 0 0,0 1 1 0 0,0 0 0 0 0,0-1 0 0 0,0 3 0 0 0,0 55 444 0 0,0-35-356 0 0,0-1-12 0 0,0 7-6 0 0,0-20-69 0 0,-1 2 44 0 0,1 2-1 0 0,1-2 1 0 0,3 15 0 0 0,-4-25-61 0 0,0-1 1 0 0,0 1 0 0 0,0-1-1 0 0,0 0 1 0 0,0 1 0 0 0,0 0-1 0 0,0-1 1 0 0,0 1 0 0 0,0 0-1 0 0,0 0 1 0 0,0-1-1 0 0,0 0 1 0 0,0 1 0 0 0,0-1-1 0 0,0 2 1 0 0,0-1 0 0 0,0-1-1 0 0,0 1 1 0 0,0-1 0 0 0,0 0-1 0 0,0 0 1 0 0,0 1 0 0 0,0-1 0 0 0,0 1-1 0 0,0 0 1 0 0,0-1 0 0 0,0 1-1 0 0,0-1 1 0 0,0 1 0 0 0,0-1-1 0 0,0 0 1 0 0,0 0 0 0 0,1 2-1 0 0,3 20 93 0 0,-4-22-93 0 0,0 1 0 0 0,0 0 1 0 0,0-1-1 0 0,0 1 0 0 0,0-1 0 0 0,0 1 0 0 0,0-1 1 0 0,0 0-1 0 0,0 1 0 0 0,0-1 0 0 0,0 1 1 0 0,0-1-1 0 0,1 1 0 0 0,-1-1 0 0 0,0 1 0 0 0,0-1 1 0 0,1 1-1 0 0,0-1 0 0 0,3 9 39 0 0,0 13 39 0 0,-4-20-73 0 0,0-1 0 0 0,0 1 0 0 0,0 0 0 0 0,1-2 0 0 0,-1 2 0 0 0,1 0 0 0 0,-1-1 0 0 0,1 1 0 0 0,0 0 0 0 0,0 0 0 0 0,-1-1 0 0 0,1 0-1 0 0,0 0 1 0 0,-1 0-1 0 0,0 0 1 0 0,1 0-1 0 0,-1 1 1 0 0,0-2-1 0 0,1 1 1 0 0,-1 3-1 0 0,0-4-5 0 0,0 0 0 0 0,0 0 0 0 0,0 0 0 0 0,0 0 0 0 0,0 0 0 0 0,0 0-1 0 0,0 0 1 0 0,0 0 0 0 0,0 0 0 0 0,0 0 0 0 0,0 0 0 0 0,0 0 0 0 0,0 1 0 0 0,0-1-1 0 0,0 0 1 0 0,0 0 0 0 0,0 0 0 0 0,0 0 0 0 0,0 0 0 0 0,1 0 0 0 0,-1 1 0 0 0,0-1-1 0 0,0 0 1 0 0,0 0 0 0 0,0 0 0 0 0,0 0 0 0 0,0 0 0 0 0,0 0 0 0 0,0 0 0 0 0,1 0-1 0 0,-1 0 1 0 0,0 0 0 0 0,0 0 0 0 0,0 1 0 0 0,0-1 0 0 0,1 0 0 0 0,-1 0-1 0 0,0 0 1 0 0,0 0 0 0 0,0 0-1 0 0,0 0 1 0 0,0 0-1 0 0,1 0 1 0 0,-1 0 0 0 0,0 0-1 0 0,0 0 1 0 0,0 0 0 0 0,0 0-1 0 0,0 1 1 0 0,0-1 0 0 0,0 0-1 0 0,1 0 1 0 0,-1 0 0 0 0,0 0-1 0 0,0 0 1 0 0,0 0-1 0 0,0 0 1 0 0,0 1 0 0 0,0-1-1 0 0,0 0 1 0 0,0 0 0 0 0,0 0-1 0 0,0 0 1 0 0,0 0 0 0 0,0 0-1 0 0,0 0 1 0 0,0 0-1 0 0,0 0 1 0 0,0 0 0 0 0,0 0-1 0 0,0 0 1 0 0,0 1 0 0 0,0-1-1 0 0,3 13 56 0 0,3-4 38 0 0,-6-9-90 0 0,0 1 1 0 0,0 0-1 0 0,1 0 1 0 0,-1-1-1 0 0,0 1 1 0 0,0 0-1 0 0,0-1 1 0 0,1 0-1 0 0,-1 1 1 0 0,1 0-1 0 0,0-1 1 0 0,0 2-1 0 0,-1-2-3 0 0,0 0 0 0 0,0 0-1 0 0,0 0 1 0 0,1 0 0 0 0,-1 0-1 0 0,0 0 1 0 0,0 0 0 0 0,0 0 0 0 0,0 0-1 0 0,0 0 1 0 0,0 0 0 0 0,0 1-1 0 0,0-1 1 0 0,0 0 0 0 0,0 0 0 0 0,1 0-1 0 0,-1 0 1 0 0,0 0 0 0 0,0 0-1 0 0,0 0 1 0 0,0 0 0 0 0,0 0-1 0 0,0 0 1 0 0,0 0 0 0 0,0 0 0 0 0,0 0-1 0 0,0 0 1 0 0,0 0 0 0 0,0 0-1 0 0,0 1 1 0 0,0-1 0 0 0,0 0-1 0 0,0 0 1 0 0,0 0 0 0 0,0 0 0 0 0,0 0-1 0 0,-1 0 1 0 0,1 1 0 0 0,0-1-1 0 0,1 3 28 0 0,3 3 15 0 0,0 0 0 0 0,5 11-1 0 0,-9-17-40 0 0,1 1 0 0 0,-1 0 0 0 0,0-1 0 0 0,1 1 0 0 0,-1-1 0 0 0,1 1 0 0 0,0-1 0 0 0,-1 0 0 0 0,1 0 0 0 0,-1 1 0 0 0,1-1-1 0 0,0 1 1 0 0,-1-1 0 0 0,0 0 0 0 0,1 0 0 0 0,-1 1 0 0 0,1-1 0 0 0,0 0 0 0 0,0 0 0 0 0,0 1 0 0 0,9 3 15 0 0,8 11 20 0 0,-17-14-35 0 0,0-1-1 0 0,1 0 1 0 0,-1 1 0 0 0,0 0 0 0 0,0-1 0 0 0,-1 1-1 0 0,2-1 1 0 0,-1 1 0 0 0,0-1 0 0 0,0 1-1 0 0,1-1 1 0 0,-1 0 0 0 0,0 0 0 0 0,0 0 0 0 0,2 0-1 0 0,-1 0 3 0 0,-1 0-1 0 0,0 0 1 0 0,1 0-1 0 0,-1 0 0 0 0,-1 0 1 0 0,2 0-1 0 0,-1 0 0 0 0,0 1 1 0 0,0-1-1 0 0,1 1 1 0 0,-1-1-1 0 0,0 1 0 0 0,0-1 1 0 0,-1 1-1 0 0,3 0 1 0 0,-1 1 0 0 0,0-1 1 0 0,0 0-1 0 0,-1 1 1 0 0,1-1 0 0 0,0 0-1 0 0,1 0 1 0 0,-1 0 0 0 0,-1 0-1 0 0,2 0 1 0 0,-1-1-1 0 0,1 1 1 0 0,-1 0 0 0 0,0-1-1 0 0,1 0 1 0 0,-1 0 0 0 0,3 0-1 0 0,-2 0 0 0 0,-1 0-1 0 0,1 0-1 0 0,-2 0 0 0 0,1 0 1 0 0,1 0-1 0 0,-1 0 0 0 0,0 1 1 0 0,-1-1-1 0 0,2 1 0 0 0,-1-1 1 0 0,0 1-1 0 0,2 0 0 0 0,14 9 13 0 0,-13-9-11 0 0,-1-1 0 0 0,1 1 5 0 0,11 2 1 0 0,-12-2-8 0 0,22-2 18 0 0,14 1 36 0 0,-15 0-32 0 0,-20 0-16 0 0,0 0 0 0 0,0 0 0 0 0,0 0 0 0 0,0-1 0 0 0,-1 0 0 0 0,2 0 0 0 0,-2 0 0 0 0,6-2 0 0 0,-10 3-5 0 0,1 0-1 0 0,0 0 0 0 0,0-1 1 0 0,0 1-1 0 0,0 0 0 0 0,-1 0 1 0 0,1 0-1 0 0,-1 0 0 0 0,1 0 1 0 0,0 0-1 0 0,0 0 0 0 0,1 0 1 0 0,9 0 24 0 0,2-5 11 0 0,15-8 1 0 0,-27 13-38 0 0,-1 0 0 0 0,1-1 0 0 0,-1 1 0 0 0,1-1 0 0 0,-1 1 0 0 0,0 0 0 0 0,1-1 0 0 0,0 1 0 0 0,-1 0-1 0 0,1 0 1 0 0,0 0 0 0 0,-1 0 0 0 0,1 0 0 0 0,0 0 0 0 0,-1 0 0 0 0,1 0 0 0 0,1 0 0 0 0,-1 0 1 0 0,-1 0 0 0 0,1 0-1 0 0,-1 0 1 0 0,1 0 0 0 0,0 0-1 0 0,0-1 1 0 0,0 1 0 0 0,-1 0 0 0 0,1 0-1 0 0,0-1 1 0 0,0 1 0 0 0,-1 0 0 0 0,2-1-1 0 0,0-1 6 0 0,7-2 26 0 0,1 0-1 0 0,-1-1 0 0 0,1 0 1 0 0,-1 0-1 0 0,0-1 0 0 0,14-14 1 0 0,-14 11 10 0 0,11-16 0 0 0,-20 25-42 0 0,0 0 1 0 0,0-1-1 0 0,0 1 0 0 0,0-1 0 0 0,0 1 0 0 0,1 0 0 0 0,-1 0 0 0 0,0 0 0 0 0,0-1 1 0 0,1 1-1 0 0,-1 0 0 0 0,0-1 0 0 0,0 1 0 0 0,1 0 0 0 0,-1 0 0 0 0,0-1 1 0 0,1 1-1 0 0,-1 0 0 0 0,1 0 0 0 0,0-1 0 0 0,-1 1 0 0 0,0 0 0 0 0,1-1 1 0 0,-1 1-1 0 0,1 0 0 0 0,-1 0 0 0 0,1 0 0 0 0,-1 0 0 0 0,0-1 0 0 0,1 1 1 0 0,-1 0-1 0 0,0-1 0 0 0,0 1 0 0 0,0-1 0 0 0,0 1 0 0 0,0-1 0 0 0,1 1 1 0 0,-1-1-1 0 0,0 1 0 0 0,0 0 0 0 0,0-1 0 0 0,19-36 46 0 0,-10 18-28 0 0,-8 16-14 0 0,1-1-1 0 0,0 0 1 0 0,-1 0 0 0 0,1-5 0 0 0,11-28 35 0 0,-8 25-9 0 0,-3 0-8 0 0,4-19 33 0 0,-4 9-31 0 0,-3 3 110 0 0,1 9-74 0 0,0 2-17 0 0,0 0-1 0 0,0 1 1 0 0,-1-2-1 0 0,-2-9 1 0 0,-6 3 40 0 0,8 14-74 0 0,1 0 0 0 0,-1-1 1 0 0,0 0-1 0 0,0 1 0 0 0,0-1 0 0 0,0 1 0 0 0,0 0 0 0 0,1-1 1 0 0,-1 0-1 0 0,1 0 0 0 0,-1 0 0 0 0,1 1 0 0 0,0-3 1 0 0,0 3-3 0 0,0-1 0 0 0,0 0 0 0 0,0 0 0 0 0,-1 0 1 0 0,1 0-1 0 0,0 1 0 0 0,-1-1 0 0 0,1 1 0 0 0,0-1 1 0 0,-1 1-1 0 0,0-1 0 0 0,0 1 0 0 0,0-1 1 0 0,-2-1-1 0 0,2 0 2 0 0,0 2-7 0 0,1 1 0 0 0,0 0 1 0 0,-1-1-1 0 0,1 1 0 0 0,0-1 1 0 0,0 0-1 0 0,0 0 0 0 0,0 1 1 0 0,0 0-1 0 0,0-1 0 0 0,0 0 0 0 0,0 0 1 0 0,0 1-1 0 0,0-1 0 0 0,0 0 1 0 0,0 1-1 0 0,0-1 1 0 0,0 0-1 0 0,0 1 0 0 0,0-1 1 0 0,0 0-1 0 0,0 1 1 0 0,0-1-1 0 0,0 1 1 0 0,0 0-1 0 0,0-1 1 0 0,0 1-1 0 0,0-1 1 0 0,0 0-1 0 0,0 1 1 0 0,0-1-1 0 0,0 1 1 0 0,-1-1-1 0 0,1 1 1 0 0,0 0-1 0 0,-1-1 0 0 0,1 1 1 0 0,0 0-1 0 0,-1-1 1 0 0,1 1-1 0 0,-1-1 1 0 0,1 1-1 0 0,-1-1 1 0 0,0 1-1 0 0,1 0-3 0 0,-2-1 14 0 0,1 0-1 0 0,0 0 0 0 0,0 0 1 0 0,-1 0-1 0 0,1 0 0 0 0,-1 0 1 0 0,1-1-1 0 0,0 1 0 0 0,0 0 1 0 0,0-1-1 0 0,0-2 0 0 0,-1 2 4 0 0,1 1-1 0 0,-1 0 1 0 0,1-1-1 0 0,-1 1 1 0 0,1 0-1 0 0,-1-1 1 0 0,-2 0-1 0 0,-1-3 43 0 0,-64-57 470 0 0,17 13-90 0 0,52 49-439 0 0,0 0 1 0 0,0 0-1 0 0,0 0 0 0 0,0 0 1 0 0,0 0-1 0 0,0-1 0 0 0,-1 1 1 0 0,1 0-1 0 0,0 0 1 0 0,0 0-1 0 0,0 0 0 0 0,0 0 1 0 0,0 0-1 0 0,0 0 0 0 0,0 0 1 0 0,-1 0-1 0 0,1 0 1 0 0,0 0-1 0 0,0 0 0 0 0,0 0 1 0 0,0 0-1 0 0,0 0 0 0 0,0 0 1 0 0,-1 0-1 0 0,1 0 1 0 0,0 0-1 0 0,0 0 0 0 0,0 0 1 0 0,0 0-1 0 0,0 0 0 0 0,0 0 1 0 0,-1 0-1 0 0,1 0 0 0 0,0 0 1 0 0,0 0-1 0 0,0 0 1 0 0,0 0-1 0 0,0 1 0 0 0,-1-1 1 0 0,1 0-1 0 0,0 0 0 0 0,0 0 1 0 0,0 0-1 0 0,0 0 0 0 0,0 0 1 0 0,0 0-1 0 0,-1 0 0 0 0,1 0 1 0 0,0 0-1 0 0,0 0 0 0 0,0 0 1 0 0,0 0-1 0 0,0 0 0 0 0,0 0 1 0 0,-1 0-1 0 0,1 0 0 0 0,0 0 1 0 0,0 0-1 0 0,0 0 0 0 0,0 0 1 0 0,0-1-1 0 0,0 1 0 0 0,-1 0 1 0 0,1 0-1 0 0,0 0 0 0 0,0 0 0 0 0,0 0 1 0 0,0 0-1 0 0,0 0 0 0 0,0 0 1 0 0,0-1-1 0 0,0 1 1 0 0,0-1 1 0 0,0 1 0 0 0,0 0-1 0 0,-1-1 1 0 0,1 1 0 0 0,0-1 0 0 0,-1 0-1 0 0,1 1 1 0 0,-1-1 0 0 0,1 1 0 0 0,-1-1 0 0 0,1 1-1 0 0,-1 0 1 0 0,0-1 0 0 0,-1 0 3 0 0,0 0-1 0 0,1 0 1 0 0,-1 0 0 0 0,1 1-1 0 0,-1 0 1 0 0,0 0 0 0 0,0-1-1 0 0,1 1 1 0 0,-1-1 0 0 0,-1 1-1 0 0,1 0 1 0 0,-2 0 0 0 0,-2 0-3 0 0,2 0 4 0 0,-2 0-2 0 0,-2 0 6 0 0,0 0-6 0 0,-1 0 2 0 0,-1 0-4 0 0,0 0 4 0 0,1 0-4 0 0,3 0 4 0 0,2 0-4 0 0,-1 0 4 0 0,0 0-4 0 0,-5 0 4 0 0,1 1-5 0 0,-1 1-1 0 0,0 2 0 0 0,0 1 0 0 0,1-1 0 0 0,-1 1 0 0 0,-11 5-8 0 0,13-7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31"/>
    </inkml:context>
    <inkml:brush xml:id="br0">
      <inkml:brushProperty name="width" value="0.2" units="cm"/>
      <inkml:brushProperty name="height" value="0.2" units="cm"/>
      <inkml:brushProperty name="color" value="#FF0066"/>
    </inkml:brush>
  </inkml:definitions>
  <inkml:trace contextRef="#ctx0" brushRef="#br0">3 210 5016 0 0,'4'6'2257'0'0,"-5"-22"-585"0"0,0 12-1385 0 0,0-1 1 0 0,0 0-1 0 0,0 0 0 0 0,0 0 0 0 0,1 0 1 0 0,0 0-1 0 0,0 0 0 0 0,1-6 0 0 0,0-7 639 0 0,0 14-694 0 0,0 1 0 0 0,0 0 0 0 0,-1-1 1 0 0,2 1-1 0 0,3-6 0 0 0,-2 2 47 0 0,2 0-31 0 0,0-1 0 0 0,0 1 0 0 0,0 0 0 0 0,1 1 0 0 0,8-9 0 0 0,-10 12-30 0 0,1-1 1 0 0,-1 1 0 0 0,2 0 0 0 0,-2 0-1 0 0,2 1 1 0 0,-2-1 0 0 0,10-3 0 0 0,0 2 194 0 0,22-4 1 0 0,-23 6-266 0 0,-1 2-18 0 0,21-2 48 0 0,-32 2-174 0 0,0 1 0 0 0,-1-1 0 0 0,1 0 0 0 0,-1 0 0 0 0,1 0 0 0 0,-1 0 0 0 0,1 0 0 0 0,-1-1 0 0 0,0 1 0 0 0,1 0 0 0 0,-1 0 0 0 0,1 0 0 0 0,-1 0 0 0 0,1-1 0 0 0,0 1 0 0 0,-1 0 0 0 0,1 0 0 0 0,0-1 0 0 0,-1 0-2 0 0,1 1 1 0 0,-1 0-1 0 0,1 0 0 0 0,-1 0 0 0 0,0 0 0 0 0,1 0 0 0 0,-1 0 1 0 0,1-1-1 0 0,-1 1 0 0 0,0 0 0 0 0,0 0 0 0 0,1 0 1 0 0,-1 0-1 0 0,1 0 0 0 0,-1 0 0 0 0,1 0 0 0 0,-1 0 0 0 0,1 0 1 0 0,0 0-1 0 0,5 0 17 0 0,-3-1-8 0 0,0 1 1 0 0,0 0-1 0 0,-1 0 0 0 0,1 0 0 0 0,0 0 0 0 0,4 2 0 0 0,2 1 6 0 0,1 4-11 0 0,-1-2-1 0 0,0-2-4 0 0,2 0-1 0 0,-3 2 0 0 0,-1-1 0 0 0,0 0 0 0 0,-1 1 0 0 0,0 4 2 0 0,1 0 4 0 0,2-1 2 0 0,-2-1-1 0 0,-2 1-4 0 0,-1-2 2 0 0,0 3-4 0 0,0-3-1 0 0,-1-1 0 0 0,-1 4 0 0 0,-2-1 0 0 0,3 3 0 0 0,-3 3 0 0 0,0 1 0 0 0,0 14-14 0 0,0 38-648 0 0,4-26 490 0 0,-4-34 172 0 0,-2 3 0 0 0,-5-2 2 0 0,5-4 4 0 0,0-1 0 0 0,-1 1 0 0 0,1-1 0 0 0,1 1 0 0 0,-1 0 0 0 0,-1 5 0 0 0,1-6 7 0 0,1 1 0 0 0,-1 0 0 0 0,2-1 0 0 0,-2 0 0 0 0,-1 1 0 0 0,1-1 0 0 0,0 0 0 0 0,-5 5-1 0 0,5-7-2 0 0,-1 4 3 0 0,-2 0-4 0 0,1 3-2 0 0,-1-3-6 0 0,0 4-1 0 0,-6 2-1 0 0,9-10-1 0 0,-1 1-1 0 0,-8 9 1 0 0,8-5-19 0 0,-1-1 0 0 0,0 0-1 0 0,-4 11 1 0 0,1-1-15 0 0,6-14 18 0 0,0 2-13 0 0,2 11 19 0 0,-1 72 297 0 0,1-84-290 0 0,2 2-9 0 0,0 0 0 0 0,0 1 1 0 0,3 6-1 0 0,-4-8-3 0 0,1 1-1 0 0,0-2 1 0 0,-2 1 0 0 0,2 0-1 0 0,1-1 1 0 0,-2 0 0 0 0,5 3-1 0 0,-4-3 10 0 0,5 4-64 0 0,17 11-8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32"/>
    </inkml:context>
    <inkml:brush xml:id="br0">
      <inkml:brushProperty name="width" value="0.2" units="cm"/>
      <inkml:brushProperty name="height" value="0.2" units="cm"/>
      <inkml:brushProperty name="color" value="#FF0066"/>
    </inkml:brush>
  </inkml:definitions>
  <inkml:trace contextRef="#ctx0" brushRef="#br0">61 11 5224 0 0,'-12'9'3888'0'0,"-13"16"-2612"0"0,25-25-1264 0 0,0-1 0 0 0,0 0 0 0 0,0 0 1 0 0,0 0-1 0 0,0 1 0 0 0,0-1 0 0 0,0 1 1 0 0,0-1-1 0 0,0 0 0 0 0,1 1 0 0 0,-1-1 0 0 0,0 0 1 0 0,0 0-1 0 0,1 1 10 0 0,0-2 24 0 0,0 0 0 0 0,-1 1 1 0 0,1-2-1 0 0,0 2 0 0 0,-1-1 0 0 0,1 0 0 0 0,-1 1 1 0 0,1-1-1 0 0,-1 0 0 0 0,0 0 0 0 0,0 0 0 0 0,-1-3 0 0 0,1-1 1059 0 0,-1 5-1076 0 0,1 1 0 0 0,-1 0 0 0 0,0 0 0 0 0,0-1 0 0 0,0 1 0 0 0,0 0 0 0 0,1 0 0 0 0,-1 0 0 0 0,0 0 0 0 0,0 1 0 0 0,0-1 0 0 0,0 0 0 0 0,0 0 0 0 0,1 0 0 0 0,-1 1 0 0 0,0-1-1 0 0,0 0 1 0 0,0 0 0 0 0,1 0 0 0 0,-1 1 0 0 0,1-1 0 0 0,-1 1 0 0 0,0 0 0 0 0,1-1 0 0 0,-1 1 0 0 0,0 0 0 0 0,0 0 0 0 0,-2 3 25 0 0,2-4-40 0 0,1 0 0 0 0,0 1 0 0 0,-1-1 0 0 0,1 1 0 0 0,-1 0 0 0 0,1 0 0 0 0,-1-1 0 0 0,1 1 0 0 0,0-1 0 0 0,-1 1 0 0 0,1 0 0 0 0,0 0-1 0 0,0 0 1 0 0,-1-1 0 0 0,1 2 0 0 0,0 3-4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04:29:06.993"/>
    </inkml:context>
    <inkml:brush xml:id="br0">
      <inkml:brushProperty name="width" value="0.05" units="cm"/>
      <inkml:brushProperty name="height" value="0.05" units="cm"/>
      <inkml:brushProperty name="color" value="#FFFFFF"/>
    </inkml:brush>
  </inkml:definitions>
  <inkml:trace contextRef="#ctx0" brushRef="#br0">0 0 25063 0 0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03:51:21.120"/>
    </inkml:context>
    <inkml:brush xml:id="br0">
      <inkml:brushProperty name="width" value="0.05" units="cm"/>
      <inkml:brushProperty name="height" value="0.05" units="cm"/>
      <inkml:brushProperty name="color" value="#FFFFFF"/>
    </inkml:brush>
  </inkml:definitions>
  <inkml:trace contextRef="#ctx0" brushRef="#br0">1 3934 96 0 0,'0'-5'15545'0'0,"1"-21"-15005"0"0,0 22-431 0 0,-1 1 1 0 0,0-1-1 0 0,1 1 1 0 0,0 0-1 0 0,-1-1 1 0 0,3-4-1 0 0,2-8 241 0 0,4-7 624 0 0,9-68 1145 0 0,-17 82-1942 0 0,1 1 0 0 0,6-15 0 0 0,24-64 564 0 0,-7 28-178 0 0,-5 12-143 0 0,-14 28-273 0 0,4-12 23 0 0,16-27 133 0 0,7-29 94 0 0,-21 59-96 0 0,23-41-1 0 0,59-93 319 0 0,-80 139-534 0 0,0 0 1 0 0,1 1-1 0 0,23-27 0 0 0,-28 37-21 0 0,13-21 0 0 0,-14 20-8 0 0,13-18 0 0 0,55-61 157 0 0,43-48 112 0 0,-49 64-192 0 0,57-57 62 0 0,156-143 107 0 0,-258 253-242 0 0,51-37-1 0 0,-45 35-6 0 0,0-1 0 0 0,32-35 0 0 0,-23 23 36 0 0,1 2 0 0 0,76-48 1 0 0,-13 6 70 0 0,-39 27-76 0 0,19-10 114 0 0,94-51 1 0 0,-52 32 21 0 0,10-5-19 0 0,-59 39-88 0 0,6-3-1 0 0,106-54 88 0 0,-66 35-128 0 0,30-8-2 0 0,-34 25-25 0 0,-40 19-9 0 0,-12 4-11 0 0,57-26 71 0 0,49-22 19 0 0,-33 15-6 0 0,-3 13-25 0 0,-29 11-30 0 0,142-55 25 0 0,-147 55-50 0 0,276-76 15 0 0,-302 97-34 0 0,27-8 1 0 0,108-27 13 0 0,-127 32-17 0 0,174-31 67 0 0,-145 30-26 0 0,211-31 74 0 0,-260 43-93 0 0,154-18 35 0 0,65 0-5 0 0,-212 18-37 0 0,258-16 28 0 0,-116 11-7 0 0,-128 6-32 0 0,-66 7-7 0 0,24 3-1 0 0,-15-1 4 0 0,-25-1-4 0 0,0 0 0 0 0,0 0-1 0 0,5 2 1 0 0,-5-1-11 0 0,-1-1 0 0 0,1 0 0 0 0,-1 0 0 0 0,8 1-1 0 0,2-2-200 0 0,-13 0 193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03:51:33.473"/>
    </inkml:context>
    <inkml:brush xml:id="br0">
      <inkml:brushProperty name="width" value="0.05" units="cm"/>
      <inkml:brushProperty name="height" value="0.05" units="cm"/>
      <inkml:brushProperty name="color" value="#FFFFFF"/>
    </inkml:brush>
  </inkml:definitions>
  <inkml:trace contextRef="#ctx0" brushRef="#br0">1 1 96 0 0,'0'5'15545'0'0,"1"21"-15005"0"0,0-22-431 0 0,-1-1 1 0 0,0 1-1 0 0,1-1 1 0 0,0 0-1 0 0,-1 1 1 0 0,3 4-1 0 0,2 8 241 0 0,4 7 624 0 0,9 68 1145 0 0,-17-82-1942 0 0,1-1 0 0 0,6 15 0 0 0,24 64 564 0 0,-7-28-178 0 0,-5-12-143 0 0,-14-28-273 0 0,4 12 23 0 0,16 27 133 0 0,7 29 94 0 0,-21-59-96 0 0,23 41-1 0 0,59 93 319 0 0,-80-139-534 0 0,0 0 1 0 0,1-1-1 0 0,23 27 0 0 0,-28-37-21 0 0,13 21 0 0 0,-14-20-8 0 0,13 17 0 0 0,55 63 157 0 0,43 47 112 0 0,-49-64-192 0 0,57 56 62 0 0,156 145 107 0 0,-258-254-242 0 0,51 37-1 0 0,-45-35-6 0 0,0 1 0 0 0,32 35 0 0 0,-23-23 36 0 0,1-3 0 0 0,76 50 1 0 0,-13-7 70 0 0,-39-27-76 0 0,19 10 114 0 0,94 51 1 0 0,-52-32 21 0 0,10 5-19 0 0,-59-39-88 0 0,6 3-1 0 0,106 54 88 0 0,-66-35-128 0 0,30 8-2 0 0,-34-25-25 0 0,-40-19-9 0 0,-12-4-11 0 0,57 26 71 0 0,49 22 19 0 0,-33-15-6 0 0,-3-13-25 0 0,-29-11-30 0 0,142 55 25 0 0,-147-55-50 0 0,276 76 15 0 0,-302-97-34 0 0,27 8 1 0 0,108 27 13 0 0,-127-32-17 0 0,174 31 67 0 0,-145-30-26 0 0,211 31 74 0 0,-260-43-93 0 0,154 18 35 0 0,65 0-5 0 0,-212-18-37 0 0,258 16 28 0 0,-116-11-7 0 0,-128-6-32 0 0,-66-7-7 0 0,24-3-1 0 0,-15 1 4 0 0,-25 1-4 0 0,0 0 0 0 0,0 0-1 0 0,5-2 1 0 0,-5 1-11 0 0,-1 1 0 0 0,1-1 0 0 0,-1 2 0 0 0,8-2-1 0 0,2 2-200 0 0,-13 0 193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10:20:56.949"/>
    </inkml:context>
    <inkml:brush xml:id="br0">
      <inkml:brushProperty name="width" value="0.05" units="cm"/>
      <inkml:brushProperty name="height" value="0.05" units="cm"/>
      <inkml:brushProperty name="color" value="#FFFFFF"/>
    </inkml:brush>
  </inkml:definitions>
  <inkml:trace contextRef="#ctx0" brushRef="#br0">6 1 2304 0 0,'-2'2'0'0'0,"-1"11"208"0"0,3 10 224 0 0,0-13 320 0 0,0-6 904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10:21:03.395"/>
    </inkml:context>
    <inkml:brush xml:id="br0">
      <inkml:brushProperty name="width" value="0.05" units="cm"/>
      <inkml:brushProperty name="height" value="0.05" units="cm"/>
      <inkml:brushProperty name="color" value="#FFFFFF"/>
    </inkml:brush>
  </inkml:definitions>
  <inkml:trace contextRef="#ctx0" brushRef="#br0">0 224 96 0 0,'2'0'0'0'0,"1"1"0"0"0,-1 0 0 0 0,6 3 0 0 0,10-2 0 0 0,3-10 10242 0 0,-19 16-8843 0 0,10 21-619 0 0,-12-28-774 0 0,0-1 0 0 0,1 0 0 0 0,-1 0 0 0 0,0 0 0 0 0,0 1 0 0 0,0-1 0 0 0,0 0 0 0 0,0 0 0 0 0,0 0 0 0 0,1 1 0 0 0,-1-1 0 0 0,0 0 0 0 0,0 0 0 0 0,0 1-1 0 0,0-1 1 0 0,0 0 0 0 0,0 1 0 0 0,0-1 0 0 0,0 0 0 0 0,0 0 0 0 0,0 1 0 0 0,0-1 0 0 0,0 0 0 0 0,0 0 0 0 0,0 1 0 0 0,0-1 0 0 0,-1 1 0 0 0,1-1 0 0 0,0 0 0 0 0,0 0 1 0 0,0 1-1 0 0,0-1 0 0 0,0 0 0 0 0,0 0 0 0 0,0 1 0 0 0,0-1 0 0 0,-1 0 1 0 0,1 0-1 0 0,0 1 0 0 0,0-1 0 0 0,1 0 0 0 0,-1 0 0 0 0,0 1 1 0 0,0-1-1 0 0,0 0 0 0 0,0 0 0 0 0,0 1 0 0 0,0-1 0 0 0,0 0 0 0 0,0 0 1 0 0,0 1-1 0 0,0-1 0 0 0,1 0 0 0 0,-1 0 0 0 0,2 6 196 0 0,0 0 0 0 0,0 0-1 0 0,-1-1 1 0 0,2 11 0 0 0,-2-10 3 0 0,5 5 86 0 0,-5-10-267 0 0,-1 0 1 0 0,1-1-1 0 0,-1 1 0 0 0,1 0 1 0 0,-1 0-1 0 0,1 0 1 0 0,-1 0-1 0 0,1-1 0 0 0,-1 1 1 0 0,0 0-1 0 0,1 0 0 0 0,-1 0 1 0 0,0 0-1 0 0,0 0 1 0 0,0 1-1 0 0,1 0 34 0 0,-1 0 1 0 0,1 0 0 0 0,0 0-1 0 0,0 0 1 0 0,-1 0-1 0 0,1 0 1 0 0,1 0-1 0 0,-1 0 1 0 0,0-1-1 0 0,0 1 1 0 0,1 0 0 0 0,-1-1-1 0 0,2 2 1 0 0,24 20 720 0 0,-26-23-757 0 0,1 0 0 0 0,-1 1 0 0 0,1-1 0 0 0,0 0 0 0 0,-1 0 0 0 0,1 0 0 0 0,0 0 0 0 0,-1 0 1 0 0,1-1-1 0 0,0 1 0 0 0,-1 0 0 0 0,1-1 0 0 0,0 1 0 0 0,-1-1 0 0 0,1 0 0 0 0,-1 1 1 0 0,1-1-1 0 0,-1 0 0 0 0,0 0 0 0 0,1 0 0 0 0,1-1 0 0 0,3-5-4 0 0,-5 6-15 0 0,3 2-1 0 0,12-5 18 0 0,-6-1-15 0 0,0-7-4 0 0,1-1-1 0 0,-6 6 37 0 0,0 1 0 0 0,-1-1 0 0 0,0 1-1 0 0,6-15 1 0 0,-7 13-17 0 0,-2 8-16 0 0,-1 0-1 0 0,0-1 1 0 0,0 1-1 0 0,0 0 1 0 0,1-1-1 0 0,-1 1 1 0 0,0 0-1 0 0,0-1 1 0 0,0 1-1 0 0,0 0 1 0 0,0-1-1 0 0,0 1 1 0 0,0-1-1 0 0,0 1 1 0 0,0 0-1 0 0,0-1 1 0 0,0 1-1 0 0,0 0 1 0 0,0-1-1 0 0,0 1 1 0 0,0 0-1 0 0,0-1 1 0 0,-1 0-1 0 0,1 1 0 0 0,0 0 1 0 0,0-1-1 0 0,0 1 1 0 0,0 0-1 0 0,0-1 1 0 0,0 1-1 0 0,-1-1 1 0 0,1 1-1 0 0,0 0 1 0 0,0-1-1 0 0,0 1 1 0 0,1-1-1 0 0,-1 1 1 0 0,0 0-1 0 0,0-1 0 0 0,0 1 1 0 0,0-1-1 0 0,0 1 1 0 0,0 0-1 0 0,0-1 1 0 0,1 1-1 0 0,-1 0 1 0 0,0-1-1 0 0,2-5 73 0 0,0 1-1 0 0,-1-1 1 0 0,0 0 0 0 0,0 1-1 0 0,0-1 1 0 0,-1 0 0 0 0,0 0-1 0 0,-1-9 1 0 0,0-12 46 0 0,1 21-110 0 0,0-2 0 0 0,-1-1-10 0 0,-4 0-7 0 0,4 8 3 0 0,0-1-1 0 0,0 0 1 0 0,0 0 0 0 0,0 1-1 0 0,1-1 1 0 0,-1 0 0 0 0,0 0-1 0 0,0-3 1 0 0,1 0-11 0 0,-1-1 1 0 0,0 1-1 0 0,-1 0 0 0 0,1-1 1 0 0,-4-6-1 0 0,-4-13-59 0 0,6-2-106 0 0,3 27 161 0 0,0-1-30 0 0,-1-2 41 0 0,1 2 6 0 0,-1 1 0 0 0,1-1 0 0 0,0 1-1 0 0,0-1 1 0 0,-1 1 0 0 0,1-1 0 0 0,0 1 0 0 0,-1 0 0 0 0,1-1 0 0 0,0 1 0 0 0,-1-1 0 0 0,1 1 0 0 0,-1 0-1 0 0,1 0 1 0 0,0-1 0 0 0,-1 1 0 0 0,1 0 0 0 0,-1-1 0 0 0,1 1 0 0 0,-1 0 0 0 0,1 0 0 0 0,-1 0 0 0 0,0 0 0 0 0,-4-3 18 0 0,-16-8 348 0 0,20 11-307 0 0,1-1-1 0 0,-1 1 1 0 0,1 0-1 0 0,-1-1 0 0 0,1 0 1 0 0,-1 1-1 0 0,1-1 1 0 0,-1 1-1 0 0,1-1 0 0 0,-1 1 1 0 0,1-1-1 0 0,0 0 0 0 0,0 1 1 0 0,-1-2-1 0 0,1 1-25 0 0,0 1-1 0 0,0 0 0 0 0,-1-1 1 0 0,1 1-1 0 0,0 0 0 0 0,0-1 1 0 0,0 1-1 0 0,0 0 1 0 0,-1-1-1 0 0,1 1 0 0 0,0 0 1 0 0,0-1-1 0 0,-1 1 0 0 0,1 0 1 0 0,0 0-1 0 0,-1-1 1 0 0,1 1-1 0 0,0 0 0 0 0,-1 0 1 0 0,1 0-1 0 0,0 0 0 0 0,-1-1 1 0 0,1 1-1 0 0,0 0 1 0 0,-1 0-1 0 0,1 0 0 0 0,0 0 1 0 0,-1 0-1 0 0,1 0 0 0 0,0 0 1 0 0,-1 0-1 0 0,1 0 1 0 0,-1 0-1 0 0,1 0 0 0 0,-1 0 1 0 0,-89 0 2127 0 0,89 3-2114 0 0,1-3-45 0 0,0 1 1 0 0,0-1 0 0 0,-1 1 0 0 0,1-1 0 0 0,0 0 0 0 0,0 1 0 0 0,0-1-1 0 0,0 0 1 0 0,0 1 0 0 0,-1-1 0 0 0,1 1 0 0 0,0-1 0 0 0,0 0 0 0 0,-1 0 0 0 0,1 1-1 0 0,0-1 1 0 0,0 0 0 0 0,-1 1 0 0 0,-24 21 178 0 0,14-21-66 0 0,11-1-110 0 0,-1 0 1 0 0,1 0 0 0 0,-1-1 0 0 0,1 1-1 0 0,-1 0 1 0 0,1 0 0 0 0,-1 0 0 0 0,1 0 0 0 0,-1 0-1 0 0,1 0 1 0 0,-1 0 0 0 0,1 0 0 0 0,-1 1-1 0 0,1-1 1 0 0,0 0 0 0 0,-1 0 0 0 0,1 0 0 0 0,-1 0-1 0 0,1 1 1 0 0,-1-1 0 0 0,0 1 0 0 0,1 79 215 0 0,0-78-40 0 0,0 12-99 0 0,2 9-65 0 0,0 1-1 0 0,2-1 1 0 0,10 39 0 0 0,-3-25-10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4"/>
    </inkml:context>
    <inkml:brush xml:id="br0">
      <inkml:brushProperty name="width" value="0.2" units="cm"/>
      <inkml:brushProperty name="height" value="0.2" units="cm"/>
      <inkml:brushProperty name="color" value="#5B2D90"/>
    </inkml:brush>
  </inkml:definitions>
  <inkml:trace contextRef="#ctx0" brushRef="#br0">264 29 4032 0 0,'-9'-5'8416'0'0,"9"5"-8256"0"0,-1-1 0 0 0,1 0 0 0 0,-1 1 0 0 0,1-1 0 0 0,-3-1 321 0 0,3 1-321 0 0,-1 1 0 0 0,0 0 0 0 0,0 0 1 0 0,0-1-1 0 0,1 0 0 0 0,-2 0 0 0 0,-4-2 131 0 0,-5-3 672 0 0,10 5-893 0 0,1 1 0 0 0,-1-1 0 0 0,0 0 0 0 0,-1 1 0 0 0,1 0 1 0 0,0 0-1 0 0,0-1 0 0 0,-1 1 0 0 0,1 0 0 0 0,0-1 0 0 0,0 1 0 0 0,-3 0 1 0 0,-17 0 404 0 0,14 0-227 0 0,-61 0 1246 0 0,68 0-1487 0 0,-1 0 1 0 0,1 0-1 0 0,0 0 1 0 0,-1 0-1 0 0,1 0 1 0 0,0 0-1 0 0,-1 0 1 0 0,1 0-1 0 0,-1 0 1 0 0,1 0-1 0 0,0 0 1 0 0,-1 1-1 0 0,1-1 1 0 0,0 0-1 0 0,-1 0 1 0 0,1 0-1 0 0,0 0 1 0 0,-1 1 0 0 0,1-1-1 0 0,0 0 1 0 0,-1 0-1 0 0,-6 5 145 0 0,-50 13 499 0 0,56-18-644 0 0,0 0 1 0 0,0 1-1 0 0,0-1 1 0 0,0 0-1 0 0,0 0 0 0 0,1 0 1 0 0,0 0-1 0 0,-1 1 1 0 0,0 0-1 0 0,0-1 1 0 0,0 1-1 0 0,0 0 1 0 0,-8 5 87 0 0,6-4-73 0 0,-8 5 66 0 0,4 0-48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5"/>
    </inkml:context>
    <inkml:brush xml:id="br0">
      <inkml:brushProperty name="width" value="0.2" units="cm"/>
      <inkml:brushProperty name="height" value="0.2" units="cm"/>
      <inkml:brushProperty name="color" value="#5B2D90"/>
    </inkml:brush>
  </inkml:definitions>
  <inkml:trace contextRef="#ctx0" brushRef="#br0">0 381 9144 0 0,'8'13'9911'0'0,"-3"-18"-9911"0"0,0 1 0 0 0,-2 2 11 0 0,0 0 0 0 0,0 1 0 0 0,1-1 0 0 0,-1 0 0 0 0,5-1 0 0 0,-7 3-5 0 0,1-1 1 0 0,-2 1-1 0 0,2-1 1 0 0,-1 1-1 0 0,0-1 1 0 0,0 1-1 0 0,1-1 1 0 0,-1 1-1 0 0,0-1 0 0 0,0 0 1 0 0,-1 0-1 0 0,3-1 1 0 0,21-16 153 0 0,-24 18-160 0 0,0 0 1 0 0,0 0 0 0 0,0 0-1 0 0,0 0 1 0 0,0 0-1 0 0,0 0 1 0 0,0 0 0 0 0,0 0-1 0 0,1 0 1 0 0,-1 0 0 0 0,0 0-1 0 0,0 0 1 0 0,0 0-1 0 0,0 0 1 0 0,0 0 0 0 0,0-1-1 0 0,0 1 1 0 0,1 0 0 0 0,-1 0-1 0 0,0 0 1 0 0,0 0-1 0 0,0 0 1 0 0,0 0 0 0 0,0 0-1 0 0,1 0 1 0 0,-1 0 0 0 0,0 0-1 0 0,0 0 1 0 0,0 1-1 0 0,0-1 1 0 0,0 0 0 0 0,0 0-1 0 0,0 0 1 0 0,0 0 0 0 0,0 0-1 0 0,0 0 1 0 0,0 0 0 0 0,0 0 0 0 0,0 0-1 0 0,0 0 1 0 0,1 0 0 0 0,-1 0 0 0 0,0 0-1 0 0,0 0 1 0 0,0 0 0 0 0,0 0 0 0 0,0 0 0 0 0,0 0-1 0 0,1 0 1 0 0,-1 0 0 0 0,0 0 0 0 0,0 0 0 0 0,0 0-1 0 0,0 0 1 0 0,0 0 0 0 0,0 0 0 0 0,1 0-1 0 0,-1 0 1 0 0,0 0 0 0 0,0 0 0 0 0,0 0 0 0 0,0 0-1 0 0,0 0 1 0 0,0 0 0 0 0,0 0 0 0 0,1 0 0 0 0,-1 0-1 0 0,0 0 1 0 0,0-1 0 0 0,0 1 0 0 0,0 0-1 0 0,2-2 12 0 0,-2 1-10 0 0,0 1 1 0 0,1-1-1 0 0,-1 1 0 0 0,1 0 1 0 0,-1-1-1 0 0,1 1 0 0 0,-1-1 1 0 0,1 1-1 0 0,-1-1 1 0 0,0 1-1 0 0,0-1 0 0 0,1 1 1 0 0,0 0-1 0 0,-1 0 0 0 0,1 0 1 0 0,0 0-1 0 0,-1-1 1 0 0,1 1-1 0 0,0 0 0 0 0,1 0 1 0 0,1-2 6 0 0,-1-1-6 0 0,2 2 2 0 0,0 0-4 0 0,3-2-1 0 0,2-3 0 0 0,1-3 0 0 0,3-5 0 0 0,2 1 2 0 0,0-2 4 0 0,-1-3 2 0 0,-4 1 0 0 0,0 0 2 0 0,0 3 3 0 0,2-3 0 0 0,-12 16-11 0 0,12-10 16 0 0,6-11 6 0 0,-18 21-23 0 0,1 1 0 0 0,-1 0 0 0 0,1 0 0 0 0,-1 0-1 0 0,0-1 1 0 0,1 1 0 0 0,-1-1 0 0 0,0 1 0 0 0,1-1-1 0 0,-1 1 1 0 0,0-1 0 0 0,0 1 0 0 0,0-1 0 0 0,0 1 0 0 0,0 0-1 0 0,0 0 1 0 0,0-1 0 0 0,0 0 0 0 0,0 0 0 0 0,0 0-1 0 0,0 0 1 0 0,0 1 0 0 0,0 0 0 0 0,0 0 0 0 0,0-1 0 0 0,0 0 0 0 0,0 1 0 0 0,0-1 0 0 0,1 1 0 0 0,-1-1 0 0 0,0 1 0 0 0,0 0 0 0 0,1-1 0 0 0,-1 1 0 0 0,0-1-1 0 0,1 0 1 0 0,3-4 14 0 0,-1 0 18 0 0,0 0 0 0 0,1 0 1 0 0,0 0-1 0 0,1 0 0 0 0,-1 1 0 0 0,9-7 0 0 0,-13 11-30 0 0,1-1 1 0 0,0 0-1 0 0,-1 1 0 0 0,1-1 1 0 0,-1 1-1 0 0,0-1 0 0 0,1 0 0 0 0,-1 1 1 0 0,0 0-1 0 0,1-1 0 0 0,-1 0 1 0 0,0 1-1 0 0,0-1 0 0 0,1 0 1 0 0,-1 0 1 0 0,0 0 1 0 0,1 0 0 0 0,-1 0 0 0 0,0 0 0 0 0,0 1 0 0 0,0-1 0 0 0,1 0 0 0 0,-1 0-1 0 0,1 0 1 0 0,0 0 0 0 0,0 0 0 0 0,2-2 17 0 0,-2 2-3 0 0,1 0 1 0 0,-2-1-1 0 0,2 1 1 0 0,0 0-1 0 0,-1-1 1 0 0,1 1-1 0 0,2-1 1 0 0,4-7 132 0 0,-7 8-132 0 0,1 0-7 0 0,-1 0 1 0 0,0 1-1 0 0,0-1 0 0 0,0 0 1 0 0,0 0-1 0 0,0 0 1 0 0,-1 0-1 0 0,1 0 1 0 0,0 1-1 0 0,-1-1 0 0 0,0-1 1 0 0,1 1-1 0 0,0-1 1 0 0,-1 1-2 0 0,0 1 0 0 0,1-1 1 0 0,-1 0-1 0 0,1 0 0 0 0,-1 1 1 0 0,0 0-1 0 0,1-1 1 0 0,-1 0-1 0 0,1 1 0 0 0,0-1 1 0 0,-1 0-1 0 0,1 1 0 0 0,0-1 1 0 0,-1 1-1 0 0,1 0 0 0 0,0-1-5 0 0,0 0-1 0 0,0 0 0 0 0,0 1 1 0 0,0-1-1 0 0,0 1 0 0 0,0-1 0 0 0,-1 0 1 0 0,1 0-1 0 0,1-1 0 0 0,-2 2-4 0 0,0-1-1 0 0,0 1 1 0 0,0 0-1 0 0,0-1 1 0 0,1 1-1 0 0,-1 0 1 0 0,0 0-1 0 0,1-1 1 0 0,-1 1-1 0 0,0 0 1 0 0,1 0-1 0 0,-1-1 1 0 0,0 1-1 0 0,1 0 1 0 0,-1 0-1 0 0,1 0 1 0 0,-1 0-1 0 0,1 0 1 0 0,-1 0-1 0 0,0 0 1 0 0,1 0-1 0 0,-1 0 1 0 0,1 0-1 0 0,-1 0 1 0 0,1 0-1 0 0,-1 0 1 0 0,1 0-1 0 0,-1 0 2 0 0,3-8 210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6"/>
    </inkml:context>
    <inkml:brush xml:id="br0">
      <inkml:brushProperty name="width" value="0.2" units="cm"/>
      <inkml:brushProperty name="height" value="0.2" units="cm"/>
      <inkml:brushProperty name="color" value="#5B2D90"/>
    </inkml:brush>
  </inkml:definitions>
  <inkml:trace contextRef="#ctx0" brushRef="#br0">1 65 10152 0 0,'1'0'4'0'0,"-1"0"10"0"0,0 0 268 0 0,1 5-128 0 0,-1-3-73 0 0,3-15 3500 0 0,-2 12-3528 0 0,1 1-1 0 0,-1-1 1 0 0,1 1 0 0 0,-1 0-1 0 0,0 0 1 0 0,1 0-1 0 0,-2 0 1 0 0,2 0 0 0 0,1 0-1 0 0,5 0 59 0 0,81 0 424 0 0,-28 0 65 0 0,-60 0-588 0 0,1 0 0 0 0,0 0 0 0 0,-1 0 0 0 0,0-1 0 0 0,0 1 0 0 0,1 0 0 0 0,-1 0 0 0 0,0 0 0 0 0,1-1 0 0 0,1-1 0 0 0,-3 2 1 0 0,2-1-1 0 0,-1 0 1 0 0,1 1 0 0 0,0 0-1 0 0,-1-1 1 0 0,1 1 0 0 0,-1 0-1 0 0,1-1 1 0 0,-1 1 0 0 0,3 0 0 0 0,33 0 112 0 0,-25-1-113 0 0,1-3 0 0 0,-4 0-10 0 0,0 3-2 0 0,1 1 0 0 0,-1 0 0 0 0,-4 0 0 0 0,0 0 0 0 0,-1 0 0 0 0,2 0 0 0 0,-1 0 0 0 0,0 0 0 0 0,-1 0 0 0 0,1 0 0 0 0,0-1 0 0 0,0-2 0 0 0,4-4 40 0 0,-8 7-37 0 0,-1 0 0 0 0,0 0 0 0 0,0 0 0 0 0,0 0 0 0 0,1 0 1 0 0,-1 0-1 0 0,0 0 0 0 0,0 0 0 0 0,0 0 0 0 0,1 0 0 0 0,-1 0 0 0 0,0 0 1 0 0,0 0-1 0 0,0 0 0 0 0,1 0 0 0 0,-1 0 0 0 0,0 0 0 0 0,0 0 0 0 0,0 0 1 0 0,1 0-1 0 0,-1 0 0 0 0,0 0 0 0 0,0 1 0 0 0,0-1 0 0 0,0 0 1 0 0,0 0-1 0 0,0 0 0 0 0,2 8 144 0 0,-1-8-134 0 0,0 0 0 0 0,-1 0 0 0 0,1 0 0 0 0,0 0 0 0 0,0 0 0 0 0,-1 0 0 0 0,1 0-1 0 0,0 0 1 0 0,-1 0 0 0 0,1 0 0 0 0,-1-1 0 0 0,0 1 0 0 0,1-1 0 0 0,-1 1 0 0 0,1 0 0 0 0,-1-1 0 0 0,1 1 0 0 0,0-2-1 0 0,9-14 291 0 0,-10 15-127 0 0,1 1-112 0 0,-1 0 0 0 0,1 0-1 0 0,8-7 2106 0 0,-9 0-478 0 0,0 33-1645 0 0,0-26 1 0 0,0 20 60 0 0,0-11-78 0 0,0 2 7 0 0,10 11 25 0 0,-6-14-54 0 0,-1 2-4 0 0,2-2 2 0 0,-2 1-4 0 0,-1-1-1 0 0,-1-5 0 0 0,0 3-4 0 0,1-6 2 0 0,2 8 0 0 0,-3-7-2 0 0,-2 14 0 0 0,1-10 4 0 0,1 0 0 0 0,1 0 0 0 0,-1-1 2 0 0,5 10 28 0 0,-6-13-23 0 0,1 1 0 0 0,0 0 0 0 0,0-1 0 0 0,0 1 0 0 0,0 0 0 0 0,-1-1 0 0 0,1 5 0 0 0,-1 16 43 0 0,0-18-45 0 0,0 1-2 0 0,0-1 3 0 0,0-1 2 0 0,0 1 0 0 0,0 0 0 0 0,0 0-1 0 0,0-1-4 0 0,0-1 2 0 0,0 6-10 0 0,0-5 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7"/>
    </inkml:context>
    <inkml:brush xml:id="br0">
      <inkml:brushProperty name="width" value="0.2" units="cm"/>
      <inkml:brushProperty name="height" value="0.2" units="cm"/>
      <inkml:brushProperty name="color" value="#5B2D90"/>
    </inkml:brush>
  </inkml:definitions>
  <inkml:trace contextRef="#ctx0" brushRef="#br0">1 103 96 0 0,'22'13'7670'0'0,"-9"-27"-6059"0"0,-8 5-946 0 0,-4 8-591 0 0,-1 0-1 0 0,1-1 1 0 0,-1 1-1 0 0,1 1 1 0 0,0-2-1 0 0,-1 1 1 0 0,1-1-1 0 0,-1 2 0 0 0,1-1 1 0 0,2-2-1 0 0,13-14 348 0 0,-11 11-272 0 0,0 0 0 0 0,1 1 1 0 0,-1 0-1 0 0,10-6 0 0 0,14-13 495 0 0,-27 24-614 0 0,-1-1-1 0 0,1 0 1 0 0,-1 1 0 0 0,1-1 0 0 0,-1 1 0 0 0,1 0-1 0 0,0 0 1 0 0,0 0 0 0 0,-2 0 0 0 0,2 0-1 0 0,0 0 1 0 0,3 0 0 0 0,3 1 88 0 0,26-4 732 0 0,-34 3-840 0 0,1 1 1 0 0,-1-1 0 0 0,1 0 0 0 0,-1 0-1 0 0,0 0 1 0 0,1 0 0 0 0,-1 1 0 0 0,1-1 0 0 0,-1 0-1 0 0,0 0 1 0 0,1 0 0 0 0,-1 0 0 0 0,0 0-1 0 0,1 1 1 0 0,-1-1 0 0 0,0 0 0 0 0,1 1-1 0 0,-1-1 1 0 0,0 0 0 0 0,0 1 0 0 0,1 0 0 0 0,5 5 144 0 0,1-2-56 0 0,0-2 0 0 0,0 1 0 0 0,-1-1 0 0 0,10 1 1 0 0,-13-2-51 0 0,1 0 0 0 0,-1 0 0 0 0,0 1 0 0 0,1-2 0 0 0,-1 2 0 0 0,0-1 0 0 0,0 1 0 0 0,6 3 0 0 0,8 4 168 0 0,-17-9-212 0 0,4 2 38 0 0,-1 0 0 0 0,0-1-1 0 0,1 1 1 0 0,-1 1 0 0 0,0-2 0 0 0,4 5-1 0 0,-4-4-27 0 0,-1-1-1 0 0,1 1 0 0 0,0 0 1 0 0,0-1-1 0 0,0 0 1 0 0,5 2-1 0 0,-5-2-13 0 0,2 6 30 0 0,-5-7-28 0 0,0 0 0 0 0,0 1-1 0 0,0-1 1 0 0,0 0 0 0 0,1 0-1 0 0,-1 0 1 0 0,0 1 0 0 0,0-1-1 0 0,0 1 1 0 0,1-1 0 0 0,-1 0-1 0 0,0 1 1 0 0,1-1 0 0 0,-1 0-1 0 0,0 1 1 0 0,0-1 0 0 0,1 0-1 0 0,-1 0 1 0 0,1 1 0 0 0,-1-1-1 0 0,0 0 1 0 0,1 0 0 0 0,-1 0 0 0 0,1 0-1 0 0,1 0 25 0 0,-1 0 0 0 0,0 0 0 0 0,1 0 0 0 0,0 0-1 0 0,-1 0 1 0 0,1 0 0 0 0,0 0 0 0 0,-2 1 0 0 0,2-1 0 0 0,2 2 0 0 0,-3-1-9 0 0,-1-1 1 0 0,1 1 0 0 0,-1-1 0 0 0,1 1 0 0 0,-1-1 0 0 0,1 1 0 0 0,-1 0 0 0 0,0 0 0 0 0,0-1-1 0 0,0 0 1 0 0,0 1 0 0 0,1 0 0 0 0,-1 0 0 0 0,0 0 0 0 0,0 0 0 0 0,0-1 0 0 0,0 0-1 0 0,0 1 1 0 0,0 0 0 0 0,0 1 0 0 0,0-1 30 0 0,0 0 0 0 0,0 0 1 0 0,0 1-1 0 0,1-1 0 0 0,-1 0 0 0 0,1 0 0 0 0,-1 0 0 0 0,1 0 1 0 0,-1 0-1 0 0,1 0 0 0 0,0 0 0 0 0,-1 1 0 0 0,1-2 0 0 0,0 1 1 0 0,1 1-1 0 0,4 12 639 0 0,-5-13-609 0 0,-1 0-1 0 0,1-1 1 0 0,0 2 0 0 0,-1-1-1 0 0,1 0 1 0 0,-1 0 0 0 0,0 0 0 0 0,0 0-1 0 0,0 0 1 0 0,0 0 0 0 0,0 0 0 0 0,0 0-1 0 0,0 0 1 0 0,0 1 0 0 0,0 0 0 0 0,-1 19 299 0 0,1-20-373 0 0,0-1 1 0 0,0 0-1 0 0,-1 1 0 0 0,1-1 0 0 0,0 1 0 0 0,0-1 0 0 0,0 1 0 0 0,0-1 0 0 0,-1 1 0 0 0,1-1 0 0 0,0 1 0 0 0,0-1 0 0 0,-1 0 1 0 0,1 0-1 0 0,0 0 0 0 0,-1 1 0 0 0,1-1 0 0 0,-1 0 0 0 0,0 1 0 0 0,-6 7 85 0 0,2-2-56 0 0,2 0 38 0 0,-2 0 0 0 0,2 0 0 0 0,-7 12 0 0 0,10-16-44 0 0,0 0 0 0 0,-1-1 0 0 0,0 0 0 0 0,1 1 0 0 0,-1 0 0 0 0,0-2 0 0 0,0 2 0 0 0,0-1 0 0 0,0 1 0 0 0,0-2 0 0 0,-1 2 0 0 0,2-1 0 0 0,-1 0 0 0 0,-4 2 842 0 0,5-2-862 0 0,0 4-1 0 0,0-1-3 0 0,0 0 7 0 0,0 0-9 0 0,0 0-2 0 0,0 2 0 0 0,-2 2 0 0 0,-3-3 0 0 0,-1-1 0 0 0,5 1 0 0 0,1 0 0 0 0,0 3 0 0 0,0-2 0 0 0,-1 0 2 0 0,-5 2 3 0 0,2-2-2 0 0,3-4 3 0 0,1 1 2 0 0,1 5 11 0 0,-1-7-14 0 0,0 1 0 0 0,0-1 1 0 0,0 0-1 0 0,0 0 1 0 0,0 0-1 0 0,0 1 1 0 0,0-1-1 0 0,-1-1 0 0 0,1 2 1 0 0,0-1-1 0 0,-1 1 1 0 0,1-2-1 0 0,-1 1 0 0 0,0 0 1 0 0,1 1-1 0 0,-1-2 1 0 0,0 1-1 0 0,0 0 1 0 0,-1 2-1 0 0,0 1-2 0 0,-3 0 2 0 0,1 0-4 0 0,3 2-1 0 0,-1-2 2 0 0,-1 0 4 0 0,3 0 2 0 0,-1 3 6 0 0,0-7-12 0 0,1 1 46 0 0,-1 0-24 0 0,-3 3-11 0 0,4-4-13 0 0,0 0 1 0 0,0 0-1 0 0,-1 0 1 0 0,1 1-1 0 0,0-1 1 0 0,0 0-1 0 0,0 0 1 0 0,-1 0-1 0 0,1 1 1 0 0,0-1-1 0 0,0 0 1 0 0,0 0-1 0 0,0 1 1 0 0,0-1-1 0 0,-1 0 1 0 0,1 1-1 0 0,0-1 1 0 0,0 0-1 0 0,0 0 1 0 0,0 1-1 0 0,0-1 1 0 0,0 0-1 0 0,0 0 0 0 0,0 0 1 0 0,0 0-1 0 0,0 0 1 0 0,0 1-1 0 0,0-1 1 0 0,0 3 12 0 0,0-2-11 0 0,0-1-1 0 0,0 1 0 0 0,0 0 0 0 0,0-1 0 0 0,0 1 1 0 0,0-1-1 0 0,0 1 0 0 0,0-1 0 0 0,-1 0 1 0 0,1 0-1 0 0,0 0 0 0 0,0 1 0 0 0,-1-1 0 0 0,1 1 1 0 0,0-1-1 0 0,-1 1 0 0 0,1-1 0 0 0,0 0 1 0 0,0 1-1 0 0,-1-1 0 0 0,1 1 1 0 0,-1-1 0 0 0,1 0 0 0 0,0 0-1 0 0,-1 0 1 0 0,1 0 0 0 0,0 1 0 0 0,-1-1 0 0 0,1 1 0 0 0,0-1 0 0 0,0 1-1 0 0,-1-1 1 0 0,1 0 0 0 0,0 1 0 0 0,0-1 0 0 0,0 1 0 0 0,0-1-1 0 0,-1 0 1 0 0,1 0 0 0 0,0 2 0 0 0,0-1 7 0 0,0 1 0 0 0,-1-2-1 0 0,1 1 1 0 0,-1 0 0 0 0,1 0 0 0 0,-1 0 0 0 0,0 0 0 0 0,1 0-1 0 0,0 0 1 0 0,-1 0 0 0 0,0 0 0 0 0,0-1 0 0 0,0 1-1 0 0,0 0 1 0 0,-2 1 0 0 0,1 0 2 0 0,1-1-5 0 0,0-1-1 0 0,0 1 1 0 0,1 0-1 0 0,-1 0 1 0 0,0-1-1 0 0,0 0 1 0 0,1 1-1 0 0,-1 0 1 0 0,1 0-1 0 0,-1 0 1 0 0,0-1-1 0 0,1 1 1 0 0,0 0-1 0 0,-1 0 1 0 0,1 0-1 0 0,0 0 1 0 0,0-1-1 0 0,0 2 1 0 0,0-1-1 0 0,0 0 1 0 0,0 0-1 0 0,-3 18 109 0 0,3 1 35 0 0,0-18-148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8"/>
    </inkml:context>
    <inkml:brush xml:id="br0">
      <inkml:brushProperty name="width" value="0.2" units="cm"/>
      <inkml:brushProperty name="height" value="0.2" units="cm"/>
      <inkml:brushProperty name="color" value="#5B2D90"/>
    </inkml:brush>
  </inkml:definitions>
  <inkml:trace contextRef="#ctx0" brushRef="#br0">252 21 9144 0 0,'2'1'0'0'0,"-1"1"0"0"0,3 3 147 0 0,4 2 355 0 0,1 0 33 0 0,-10-9-1220 0 0,1 1 703 0 0,0 1-1 0 0,0 0 0 0 0,0-1 0 0 0,0 1 0 0 0,0-1 0 0 0,0 1 1 0 0,0 0-1 0 0,-1-1 0 0 0,1 1 0 0 0,0 0 0 0 0,0 0 1 0 0,-1 0-1 0 0,1 0 0 0 0,0 0 0 0 0,-1-1 0 0 0,-42-18 1794 0 0,41 17-1704 0 0,0 1-1 0 0,-1 0 1 0 0,0 1 0 0 0,0-1 0 0 0,1 0-1 0 0,-1 0 1 0 0,-3 0 0 0 0,2 0-34 0 0,-7-1 564 0 0,0 0 1 0 0,0 1 0 0 0,0 0 0 0 0,-1 0-1 0 0,-18 1 1 0 0,12 0 342 0 0,18 0-957 0 0,-1 1 0 0 0,0-1 1 0 0,1 0-1 0 0,0 0 0 0 0,0 1 0 0 0,-1-1 0 0 0,1 0 0 0 0,-1 0 0 0 0,1 0 1 0 0,-1 1-1 0 0,1-1 0 0 0,-1 1 0 0 0,1-1 0 0 0,-1 1 0 0 0,1-1 0 0 0,0 1 1 0 0,-1 0-1 0 0,0-1-1 0 0,0 1 0 0 0,1 0 0 0 0,-1 0 0 0 0,0 0 0 0 0,1 0 0 0 0,-1-1 1 0 0,1 0-1 0 0,-1 1 0 0 0,0-1 0 0 0,-2 2 0 0 0,1-1-3 0 0,0 0 0 0 0,-1-1-1 0 0,1 1 1 0 0,0 0 0 0 0,-1 0 0 0 0,2 0-1 0 0,-1 0 1 0 0,-1 0 0 0 0,1 1-1 0 0,0-1 1 0 0,1 1 0 0 0,-1 0 0 0 0,1-1-1 0 0,-1 1 1 0 0,0 0 0 0 0,1-1 0 0 0,0 1-1 0 0,-2 4 1 0 0,-5 4 89 0 0,5-8-89 0 0,-4 10 87 0 0,6-11-76 0 0,0 1 1 0 0,0 0-1 0 0,0-1 1 0 0,0 1-1 0 0,1 0 1 0 0,-1-1-1 0 0,0 1 1 0 0,1 0-1 0 0,-1-1 1 0 0,1 1-1 0 0,0 0 1 0 0,0 0 0 0 0,0 3-1 0 0,0-4-18 0 0,0 0 1 0 0,0 0-1 0 0,0 0 0 0 0,-1 0 0 0 0,1 0 1 0 0,0 0-1 0 0,0-1 0 0 0,0 1 1 0 0,0 0-1 0 0,-1 0 0 0 0,1 0 0 0 0,-1 0 1 0 0,1-1-1 0 0,-1 1 0 0 0,0 0 0 0 0,1 0 1 0 0,-1-1-1 0 0,0 1 0 0 0,0 0 1 0 0,1-1-1 0 0,-1 0 0 0 0,0 1 0 0 0,-1 1 1 0 0,2-2-16 0 0,-1 1 23 0 0,0 0-1 0 0,1 0 1 0 0,0 1 0 0 0,-1-1 0 0 0,1 0-1 0 0,0 0 1 0 0,-1 1 0 0 0,1-1-1 0 0,0 0 1 0 0,0 1 0 0 0,0-1-1 0 0,1 0 1 0 0,-1 0 0 0 0,0 1 0 0 0,1 0-1 0 0,0 3 154 0 0,-1 42 1404 0 0,0-47-1569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9"/>
    </inkml:context>
    <inkml:brush xml:id="br0">
      <inkml:brushProperty name="width" value="0.2" units="cm"/>
      <inkml:brushProperty name="height" value="0.2" units="cm"/>
      <inkml:brushProperty name="color" value="#5B2D90"/>
    </inkml:brush>
  </inkml:definitions>
  <inkml:trace contextRef="#ctx0" brushRef="#br0">85 94 96 0 0,'-23'-7'13554'0'0,"24"6"-13549"0"0,-1 0 0 0 0,0 0 1 0 0,0 0-1 0 0,0 0 0 0 0,-1 0 0 0 0,1 0 0 0 0,0 0 0 0 0,0 0 0 0 0,-1 0 0 0 0,1-1 0 0 0,-1 2 1 0 0,1-1-1 0 0,-1 0 0 0 0,0 0 0 0 0,1 0 0 0 0,-1 0 0 0 0,-1-1 0 0 0,2 1 23 0 0,0-1-1 0 0,-1 2 1 0 0,0-2-1 0 0,0 1 0 0 0,1 0 1 0 0,-1-1-1 0 0,1 1 1 0 0,0-1-1 0 0,-1 1 1 0 0,1-1-1 0 0,0 1 1 0 0,0 0-1 0 0,0-1 1 0 0,0 0-1 0 0,0 1 0 0 0,1-3 1 0 0,0-1 109 0 0,-1 5 27 0 0,0 0-136 0 0,0-1 0 0 0,0 1-1 0 0,0 0 1 0 0,0-1 0 0 0,0 1-1 0 0,0 0 1 0 0,0-1 0 0 0,0 1-1 0 0,0 0 1 0 0,0-1 0 0 0,0 1-1 0 0,0 0 1 0 0,0-1 0 0 0,-1 1-1 0 0,1 0 1 0 0,0 0 0 0 0,0 0-1 0 0,0 0 1 0 0,-1-1 0 0 0,-7-3 304 0 0,-1 1 1337 0 0,9 2-1605 0 0,0 0 0 0 0,0 1 0 0 0,0 0 0 0 0,0-1 0 0 0,0 0 0 0 0,0 0 0 0 0,0 1 0 0 0,0-1-1 0 0,-1 1 1 0 0,1 0 0 0 0,0-1 0 0 0,0 0 0 0 0,-1 1 0 0 0,1-1 0 0 0,-1 0 0 0 0,1 1 0 0 0,0-1 0 0 0,-1 1 0 0 0,1 0 0 0 0,-1-1 0 0 0,1 1 0 0 0,-1 0 0 0 0,0-1 0 0 0,1 1 0 0 0,-1-1 0 0 0,1 1 0 0 0,0 0 0 0 0,-1-1 0 0 0,1 1 0 0 0,-1 0 0 0 0,0-1 0 0 0,0 1 0 0 0,1 0 0 0 0,-1 0 0 0 0,0 0-1 0 0,1 0 1 0 0,-1 0 0 0 0,-1 0 0 0 0,-14-5 1128 0 0,16 3-1084 0 0,0 17-16 0 0,1-5-129 0 0,2-1 10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0"/>
    </inkml:context>
    <inkml:brush xml:id="br0">
      <inkml:brushProperty name="width" value="0.2" units="cm"/>
      <inkml:brushProperty name="height" value="0.2" units="cm"/>
      <inkml:brushProperty name="color" value="#5B2D90"/>
    </inkml:brush>
  </inkml:definitions>
  <inkml:trace contextRef="#ctx0" brushRef="#br0">86 1 96 0 0,'7'18'5934'0'0,"-9"-18"-5877"0"0,0 0 18 0 0,-1 0 0 0 0,1 0-1 0 0,-1 0 1 0 0,0 0-1 0 0,1 0 1 0 0,-1 1 0 0 0,1-1-1 0 0,-1 1 1 0 0,1-1 0 0 0,0 1-1 0 0,-1 0 1 0 0,1 0-1 0 0,0 0 1 0 0,-1 1 0 0 0,1-1-1 0 0,0 0 1 0 0,-3 3-1 0 0,4-3 19 0 0,-1 0 0 0 0,1-1 0 0 0,-1 1 0 0 0,1 0 0 0 0,0-1 0 0 0,-1 1-1 0 0,1-1 1 0 0,-1 0 0 0 0,0 0 0 0 0,1 1 0 0 0,-1-1 0 0 0,1 0 0 0 0,-1 0-1 0 0,1 0 1 0 0,-3-1 0 0 0,0 1 168 0 0,3 1-199 0 0,0-1 1 0 0,0 1-1 0 0,0 0 0 0 0,0 0 1 0 0,0 0-1 0 0,0 0 1 0 0,0-1-1 0 0,0 1 0 0 0,0 1 1 0 0,1-1-1 0 0,-1 0 0 0 0,0 0 1 0 0,1 0-1 0 0,-2 5 1070 0 0,7-5-852 0 0,-5-1-258 0 0,0 1-1 0 0,0 0 1 0 0,0-1 0 0 0,0 1-1 0 0,0-1 1 0 0,0 1-1 0 0,0 0 1 0 0,0-1-1 0 0,0 1 1 0 0,0 0-1 0 0,0-1 1 0 0,1 1 0 0 0,-1 0-1 0 0,0-1 1 0 0,0 1-1 0 0,1-1 1 0 0,-1 1-1 0 0,0-1 1 0 0,1 1-1 0 0,-1-1 1 0 0,1 1 0 0 0,-1-1-1 0 0,1 1 1 0 0,-1-1-1 0 0,1 1 1 0 0,-1-1-1 0 0,1 0 1 0 0,-1 1-1 0 0,1-1 1 0 0,-1 0 0 0 0,1 1-1 0 0,0-1 1 0 0,-1 0-1 0 0,1 0 1 0 0,1 0-1 0 0,-2 0 46 0 0,19 0 1369 0 0,-19 0-1448 0 0,4 0-93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2B058-B9FE-4D9E-A00A-8D776E26018A}" type="datetimeFigureOut">
              <a:rPr lang="en-IN" smtClean="0"/>
              <a:t>01-08-2025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8E279-3F73-4F86-8904-1FE3AB033736}" type="slidenum">
              <a:rPr lang="en-IN" smtClean="0"/>
              <a:t>‹#›</a:t>
            </a:fld>
            <a:endParaRPr lang="en-IN"/>
          </a:p>
        </p:txBody>
      </p:sp>
    </p:spTree>
    <p:extLst>
      <p:ext uri="{BB962C8B-B14F-4D97-AF65-F5344CB8AC3E}">
        <p14:creationId xmlns:p14="http://schemas.microsoft.com/office/powerpoint/2010/main" val="2204789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035AAC-AA31-4729-827E-215CCBC46B0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561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EEFD-0484-419C-BB6B-E9A5111E4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0AD03-7C59-0DDB-C79C-E2A55C05E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AA106-9784-E609-171E-44F7209C6A2A}"/>
              </a:ext>
            </a:extLst>
          </p:cNvPr>
          <p:cNvSpPr>
            <a:spLocks noGrp="1"/>
          </p:cNvSpPr>
          <p:nvPr>
            <p:ph type="body" idx="1"/>
          </p:nvPr>
        </p:nvSpPr>
        <p:spPr/>
        <p:txBody>
          <a:bodyPr/>
          <a:lstStyle/>
          <a:p>
            <a:pPr algn="l">
              <a:spcBef>
                <a:spcPts val="1372"/>
              </a:spcBef>
              <a:spcAft>
                <a:spcPts val="1029"/>
              </a:spcAft>
              <a:buNone/>
            </a:pPr>
            <a:r>
              <a:rPr lang="en-IN" b="0" i="0" dirty="0">
                <a:solidFill>
                  <a:srgbClr val="F8FAFF"/>
                </a:solidFill>
                <a:effectLst/>
                <a:latin typeface="quote-cjk-patch"/>
              </a:rPr>
              <a:t>Key Developmental Insights:</a:t>
            </a:r>
          </a:p>
          <a:p>
            <a:pPr algn="l">
              <a:lnSpc>
                <a:spcPts val="2143"/>
              </a:lnSpc>
              <a:spcBef>
                <a:spcPts val="1029"/>
              </a:spcBef>
              <a:spcAft>
                <a:spcPts val="300"/>
              </a:spcAft>
              <a:buFont typeface="+mj-lt"/>
              <a:buAutoNum type="arabicPeriod"/>
            </a:pPr>
            <a:r>
              <a:rPr lang="en-IN" b="1" i="0" dirty="0">
                <a:solidFill>
                  <a:srgbClr val="F8FAFF"/>
                </a:solidFill>
                <a:effectLst/>
                <a:latin typeface="quote-cjk-patch"/>
              </a:rPr>
              <a:t>Early Lineage Priming</a:t>
            </a:r>
            <a:r>
              <a:rPr lang="en-IN" b="0" i="0" dirty="0">
                <a:solidFill>
                  <a:srgbClr val="F8FAFF"/>
                </a:solidFill>
                <a:effectLst/>
                <a:latin typeface="quote-cjk-patch"/>
              </a:rPr>
              <a:t>:</a:t>
            </a:r>
          </a:p>
          <a:p>
            <a:pPr marL="742950" lvl="1" indent="-285750" algn="l">
              <a:lnSpc>
                <a:spcPts val="2143"/>
              </a:lnSpc>
              <a:spcBef>
                <a:spcPts val="300"/>
              </a:spcBef>
              <a:spcAft>
                <a:spcPts val="300"/>
              </a:spcAft>
              <a:buFont typeface="+mj-lt"/>
              <a:buAutoNum type="arabicPeriod"/>
            </a:pPr>
            <a:r>
              <a:rPr lang="en-IN" b="0" i="0" dirty="0">
                <a:solidFill>
                  <a:srgbClr val="F8FAFF"/>
                </a:solidFill>
                <a:effectLst/>
                <a:latin typeface="quote-cjk-patch"/>
              </a:rPr>
              <a:t>The trajectory begins with </a:t>
            </a:r>
            <a:r>
              <a:rPr lang="en-IN" b="1" i="0" dirty="0">
                <a:solidFill>
                  <a:srgbClr val="F8FAFF"/>
                </a:solidFill>
                <a:effectLst/>
                <a:latin typeface="quote-cjk-patch"/>
              </a:rPr>
              <a:t>Cathepsin+ cells</a:t>
            </a:r>
            <a:r>
              <a:rPr lang="en-IN" b="0" i="0" dirty="0">
                <a:solidFill>
                  <a:srgbClr val="F8FAFF"/>
                </a:solidFill>
                <a:effectLst/>
                <a:latin typeface="quote-cjk-patch"/>
              </a:rPr>
              <a:t> (5, 2, 6) suggesting:</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Lysosomal activation is an early event in differentiation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Tissue </a:t>
            </a:r>
            <a:r>
              <a:rPr lang="en-IN" b="0" i="0" dirty="0" err="1">
                <a:solidFill>
                  <a:srgbClr val="F8FAFF"/>
                </a:solidFill>
                <a:effectLst/>
                <a:latin typeface="quote-cjk-patch"/>
              </a:rPr>
              <a:t>remodeling</a:t>
            </a:r>
            <a:r>
              <a:rPr lang="en-IN" b="0" i="0" dirty="0">
                <a:solidFill>
                  <a:srgbClr val="F8FAFF"/>
                </a:solidFill>
                <a:effectLst/>
                <a:latin typeface="quote-cjk-patch"/>
              </a:rPr>
              <a:t> capacity is established before fate commitment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May represent a "clearing phase" to reset cellular state</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Intestinal Primordium Formation</a:t>
            </a:r>
            <a:r>
              <a:rPr lang="en-IN" b="0" i="0" dirty="0">
                <a:solidFill>
                  <a:srgbClr val="F8FAFF"/>
                </a:solidFill>
                <a:effectLst/>
                <a:latin typeface="quote-cjk-patch"/>
              </a:rPr>
              <a:t>:</a:t>
            </a:r>
          </a:p>
          <a:p>
            <a:pPr marL="742950" lvl="1" indent="-285750" algn="l">
              <a:lnSpc>
                <a:spcPts val="2143"/>
              </a:lnSpc>
              <a:spcBef>
                <a:spcPts val="300"/>
              </a:spcBef>
              <a:spcAft>
                <a:spcPts val="300"/>
              </a:spcAft>
              <a:buFont typeface="+mj-lt"/>
              <a:buAutoNum type="arabicPeriod"/>
            </a:pPr>
            <a:r>
              <a:rPr lang="en-IN" b="0" i="0" dirty="0">
                <a:solidFill>
                  <a:srgbClr val="F8FAFF"/>
                </a:solidFill>
                <a:effectLst/>
                <a:latin typeface="quote-cjk-patch"/>
              </a:rPr>
              <a:t>Subsequent appearance of </a:t>
            </a:r>
            <a:r>
              <a:rPr lang="en-IN" b="1" i="0" dirty="0">
                <a:solidFill>
                  <a:srgbClr val="F8FAFF"/>
                </a:solidFill>
                <a:effectLst/>
                <a:latin typeface="quote-cjk-patch"/>
              </a:rPr>
              <a:t>Intestine 1/4/6</a:t>
            </a:r>
            <a:r>
              <a:rPr lang="en-IN" b="0" i="0" dirty="0">
                <a:solidFill>
                  <a:srgbClr val="F8FAFF"/>
                </a:solidFill>
                <a:effectLst/>
                <a:latin typeface="quote-cjk-patch"/>
              </a:rPr>
              <a:t> indicates: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Gut lineage specification occurs early</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Multiple intestinal subtypes emerge simultaneously (not linear progression)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Suggests a "saltatory" differentiation pattern with parallel branches</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Neural Development Timing</a:t>
            </a:r>
            <a:r>
              <a:rPr lang="en-IN" b="0" i="0" dirty="0">
                <a:solidFill>
                  <a:srgbClr val="F8FAFF"/>
                </a:solidFill>
                <a:effectLst/>
                <a:latin typeface="quote-cjk-patch"/>
              </a:rPr>
              <a:t>:</a:t>
            </a:r>
          </a:p>
          <a:p>
            <a:pPr marL="742950" lvl="1" indent="-285750" algn="l">
              <a:lnSpc>
                <a:spcPts val="2143"/>
              </a:lnSpc>
              <a:spcBef>
                <a:spcPts val="300"/>
              </a:spcBef>
              <a:spcAft>
                <a:spcPts val="300"/>
              </a:spcAft>
              <a:buFont typeface="+mj-lt"/>
              <a:buAutoNum type="arabicPeriod"/>
            </a:pPr>
            <a:r>
              <a:rPr lang="en-IN" b="1" i="0" dirty="0">
                <a:solidFill>
                  <a:srgbClr val="F8FAFF"/>
                </a:solidFill>
                <a:effectLst/>
                <a:latin typeface="quote-cjk-patch"/>
              </a:rPr>
              <a:t>Neural 1/5/8</a:t>
            </a:r>
            <a:r>
              <a:rPr lang="en-IN" b="0" i="0" dirty="0">
                <a:solidFill>
                  <a:srgbClr val="F8FAFF"/>
                </a:solidFill>
                <a:effectLst/>
                <a:latin typeface="quote-cjk-patch"/>
              </a:rPr>
              <a:t> appear later than intestinal cells, implying:</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Neurogenesis occurs after gut specification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Distinct neural subtypes (5 vs 8) emerge together (fate bifurcation)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Neural 1 may represent neural progenitors</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Parenchymal Niche</a:t>
            </a:r>
            <a:r>
              <a:rPr lang="en-IN" b="0" i="0" dirty="0">
                <a:solidFill>
                  <a:srgbClr val="F8FAFF"/>
                </a:solidFill>
                <a:effectLst/>
                <a:latin typeface="quote-cjk-patch"/>
              </a:rPr>
              <a:t>:</a:t>
            </a:r>
          </a:p>
          <a:p>
            <a:pPr marL="742950" lvl="1" indent="-285750" algn="l">
              <a:lnSpc>
                <a:spcPts val="2143"/>
              </a:lnSpc>
              <a:spcBef>
                <a:spcPts val="300"/>
              </a:spcBef>
              <a:spcAft>
                <a:spcPts val="300"/>
              </a:spcAft>
              <a:buFont typeface="+mj-lt"/>
              <a:buAutoNum type="arabicPeriod"/>
            </a:pPr>
            <a:r>
              <a:rPr lang="en-IN" b="1" i="0" dirty="0">
                <a:solidFill>
                  <a:srgbClr val="F8FAFF"/>
                </a:solidFill>
                <a:effectLst/>
                <a:latin typeface="quote-cjk-patch"/>
              </a:rPr>
              <a:t>Parenchymal 3</a:t>
            </a:r>
            <a:r>
              <a:rPr lang="en-IN" b="0" i="0" dirty="0">
                <a:solidFill>
                  <a:srgbClr val="F8FAFF"/>
                </a:solidFill>
                <a:effectLst/>
                <a:latin typeface="quote-cjk-patch"/>
              </a:rPr>
              <a:t> positioning suggests: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Mesenchymal support cells differentiate alongside epithelial/neural types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May provide trophic support for other lineages</a:t>
            </a:r>
          </a:p>
          <a:p>
            <a:endParaRPr lang="en-IN" dirty="0"/>
          </a:p>
        </p:txBody>
      </p:sp>
      <p:sp>
        <p:nvSpPr>
          <p:cNvPr id="4" name="Slide Number Placeholder 3">
            <a:extLst>
              <a:ext uri="{FF2B5EF4-FFF2-40B4-BE49-F238E27FC236}">
                <a16:creationId xmlns:a16="http://schemas.microsoft.com/office/drawing/2014/main" id="{D72CC945-57AE-026C-7171-977CA47C9B46}"/>
              </a:ext>
            </a:extLst>
          </p:cNvPr>
          <p:cNvSpPr>
            <a:spLocks noGrp="1"/>
          </p:cNvSpPr>
          <p:nvPr>
            <p:ph type="sldNum" sz="quarter" idx="5"/>
          </p:nvPr>
        </p:nvSpPr>
        <p:spPr/>
        <p:txBody>
          <a:bodyPr/>
          <a:lstStyle/>
          <a:p>
            <a:fld id="{5518E279-3F73-4F86-8904-1FE3AB033736}" type="slidenum">
              <a:rPr lang="en-IN" smtClean="0"/>
              <a:t>17</a:t>
            </a:fld>
            <a:endParaRPr lang="en-IN"/>
          </a:p>
        </p:txBody>
      </p:sp>
    </p:spTree>
    <p:extLst>
      <p:ext uri="{BB962C8B-B14F-4D97-AF65-F5344CB8AC3E}">
        <p14:creationId xmlns:p14="http://schemas.microsoft.com/office/powerpoint/2010/main" val="2064912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A5ACA-50D4-5177-E847-51EA80E07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08F07-D90E-C517-F644-B1348821C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A6BCDE-223E-90D8-4853-D8500CB4B45C}"/>
              </a:ext>
            </a:extLst>
          </p:cNvPr>
          <p:cNvSpPr>
            <a:spLocks noGrp="1"/>
          </p:cNvSpPr>
          <p:nvPr>
            <p:ph type="body" idx="1"/>
          </p:nvPr>
        </p:nvSpPr>
        <p:spPr/>
        <p:txBody>
          <a:bodyPr/>
          <a:lstStyle/>
          <a:p>
            <a:pPr>
              <a:buNone/>
            </a:pPr>
            <a:r>
              <a:rPr lang="en-US" b="1" dirty="0"/>
              <a:t>What If Abundance Goes Down?</a:t>
            </a:r>
          </a:p>
          <a:p>
            <a:pPr>
              <a:buFont typeface="Arial" panose="020B0604020202020204" pitchFamily="34" charset="0"/>
              <a:buChar char="•"/>
            </a:pPr>
            <a:r>
              <a:rPr lang="en-US" dirty="0"/>
              <a:t>A </a:t>
            </a:r>
            <a:r>
              <a:rPr lang="en-US" b="1" dirty="0"/>
              <a:t>decrease in abundance near a branch point</a:t>
            </a:r>
            <a:r>
              <a:rPr lang="en-US" dirty="0"/>
              <a:t> suggests:</a:t>
            </a:r>
          </a:p>
          <a:p>
            <a:pPr marL="742950" lvl="1" indent="-285750">
              <a:buFont typeface="Arial" panose="020B0604020202020204" pitchFamily="34" charset="0"/>
              <a:buChar char="•"/>
            </a:pPr>
            <a:r>
              <a:rPr lang="en-US" b="1" dirty="0"/>
              <a:t>Exit or depletion</a:t>
            </a:r>
            <a:r>
              <a:rPr lang="en-US" dirty="0"/>
              <a:t> from a previous state (e.g., loss of progenitor identity).</a:t>
            </a:r>
          </a:p>
          <a:p>
            <a:pPr marL="742950" lvl="1" indent="-285750">
              <a:buFont typeface="Arial" panose="020B0604020202020204" pitchFamily="34" charset="0"/>
              <a:buChar char="•"/>
            </a:pPr>
            <a:r>
              <a:rPr lang="en-US" dirty="0"/>
              <a:t>Cells are </a:t>
            </a:r>
            <a:r>
              <a:rPr lang="en-US" b="1" dirty="0"/>
              <a:t>committing to a new fate</a:t>
            </a:r>
            <a:r>
              <a:rPr lang="en-US" dirty="0"/>
              <a:t> and no longer express the features of the depleted cell type.</a:t>
            </a:r>
          </a:p>
          <a:p>
            <a:pPr marL="742950" lvl="1" indent="-285750">
              <a:buFont typeface="Arial" panose="020B0604020202020204" pitchFamily="34" charset="0"/>
              <a:buChar char="•"/>
            </a:pPr>
            <a:r>
              <a:rPr lang="en-US" dirty="0"/>
              <a:t>The cell type may be </a:t>
            </a:r>
            <a:r>
              <a:rPr lang="en-US" b="1" dirty="0"/>
              <a:t>actively excluded</a:t>
            </a:r>
            <a:r>
              <a:rPr lang="en-US" dirty="0"/>
              <a:t> from the new trajectory (e.g., not involved in downstream fate decisions).</a:t>
            </a:r>
          </a:p>
          <a:p>
            <a:endParaRPr lang="en-IN" dirty="0"/>
          </a:p>
        </p:txBody>
      </p:sp>
      <p:sp>
        <p:nvSpPr>
          <p:cNvPr id="4" name="Slide Number Placeholder 3">
            <a:extLst>
              <a:ext uri="{FF2B5EF4-FFF2-40B4-BE49-F238E27FC236}">
                <a16:creationId xmlns:a16="http://schemas.microsoft.com/office/drawing/2014/main" id="{499F2476-7D3D-19A0-A9C8-66BC57B71637}"/>
              </a:ext>
            </a:extLst>
          </p:cNvPr>
          <p:cNvSpPr>
            <a:spLocks noGrp="1"/>
          </p:cNvSpPr>
          <p:nvPr>
            <p:ph type="sldNum" sz="quarter" idx="5"/>
          </p:nvPr>
        </p:nvSpPr>
        <p:spPr/>
        <p:txBody>
          <a:bodyPr/>
          <a:lstStyle/>
          <a:p>
            <a:fld id="{5518E279-3F73-4F86-8904-1FE3AB033736}" type="slidenum">
              <a:rPr lang="en-IN" smtClean="0"/>
              <a:t>18</a:t>
            </a:fld>
            <a:endParaRPr lang="en-IN"/>
          </a:p>
        </p:txBody>
      </p:sp>
    </p:spTree>
    <p:extLst>
      <p:ext uri="{BB962C8B-B14F-4D97-AF65-F5344CB8AC3E}">
        <p14:creationId xmlns:p14="http://schemas.microsoft.com/office/powerpoint/2010/main" val="190989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9794B-E11A-F103-A2AB-9F1B6387A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B0C5F-8D03-3152-863C-D4E92DA79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10DA3-5DF7-4042-8252-C0B28B013B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1729FAE-FCCC-AB3D-8C42-BD1709640F4F}"/>
              </a:ext>
            </a:extLst>
          </p:cNvPr>
          <p:cNvSpPr>
            <a:spLocks noGrp="1"/>
          </p:cNvSpPr>
          <p:nvPr>
            <p:ph type="sldNum" sz="quarter" idx="5"/>
          </p:nvPr>
        </p:nvSpPr>
        <p:spPr/>
        <p:txBody>
          <a:bodyPr/>
          <a:lstStyle/>
          <a:p>
            <a:fld id="{5518E279-3F73-4F86-8904-1FE3AB033736}" type="slidenum">
              <a:rPr lang="en-IN" smtClean="0"/>
              <a:t>19</a:t>
            </a:fld>
            <a:endParaRPr lang="en-IN"/>
          </a:p>
        </p:txBody>
      </p:sp>
    </p:spTree>
    <p:extLst>
      <p:ext uri="{BB962C8B-B14F-4D97-AF65-F5344CB8AC3E}">
        <p14:creationId xmlns:p14="http://schemas.microsoft.com/office/powerpoint/2010/main" val="3938155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0A42C-43C2-C9D7-8A98-B30738D9B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1025D-A927-8335-3B61-167645709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6A54B-41B9-27C1-055C-1FB23870C530}"/>
              </a:ext>
            </a:extLst>
          </p:cNvPr>
          <p:cNvSpPr>
            <a:spLocks noGrp="1"/>
          </p:cNvSpPr>
          <p:nvPr>
            <p:ph type="body" idx="1"/>
          </p:nvPr>
        </p:nvSpPr>
        <p:spPr/>
        <p:txBody>
          <a:bodyPr/>
          <a:lstStyle/>
          <a:p>
            <a:pPr algn="l">
              <a:spcBef>
                <a:spcPts val="1372"/>
              </a:spcBef>
              <a:spcAft>
                <a:spcPts val="1029"/>
              </a:spcAft>
              <a:buNone/>
            </a:pPr>
            <a:r>
              <a:rPr lang="en-IN" b="1" i="0" dirty="0">
                <a:solidFill>
                  <a:srgbClr val="F8FAFF"/>
                </a:solidFill>
                <a:effectLst/>
                <a:latin typeface="quote-cjk-patch"/>
              </a:rPr>
              <a:t>Asexual-Specific Developmental Program</a:t>
            </a:r>
            <a:endParaRPr lang="en-IN" b="0" i="0" dirty="0">
              <a:solidFill>
                <a:srgbClr val="F8FAFF"/>
              </a:solidFill>
              <a:effectLst/>
              <a:latin typeface="quote-cjk-patch"/>
            </a:endParaRPr>
          </a:p>
          <a:p>
            <a:pPr algn="l">
              <a:lnSpc>
                <a:spcPts val="2143"/>
              </a:lnSpc>
              <a:spcBef>
                <a:spcPts val="1029"/>
              </a:spcBef>
              <a:spcAft>
                <a:spcPts val="300"/>
              </a:spcAft>
              <a:buFont typeface="+mj-lt"/>
              <a:buAutoNum type="arabicPeriod"/>
            </a:pPr>
            <a:r>
              <a:rPr lang="en-IN" b="1" i="0" dirty="0">
                <a:solidFill>
                  <a:srgbClr val="F8FAFF"/>
                </a:solidFill>
                <a:effectLst/>
                <a:latin typeface="quote-cjk-patch"/>
              </a:rPr>
              <a:t>Lysosomal Dominance</a:t>
            </a:r>
            <a:r>
              <a:rPr lang="en-IN" b="0" i="0" dirty="0">
                <a:solidFill>
                  <a:srgbClr val="F8FAFF"/>
                </a:solidFill>
                <a:effectLst/>
                <a:latin typeface="quote-cjk-patch"/>
              </a:rPr>
              <a:t> (Cathepsin+ Cells: 1,3,4,8)</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Function</a:t>
            </a:r>
            <a:r>
              <a:rPr lang="en-IN" b="0" i="0" dirty="0">
                <a:solidFill>
                  <a:srgbClr val="F8FAFF"/>
                </a:solidFill>
                <a:effectLst/>
                <a:latin typeface="quote-cjk-patch"/>
              </a:rPr>
              <a:t>: Tissue </a:t>
            </a:r>
            <a:r>
              <a:rPr lang="en-IN" b="0" i="0" dirty="0" err="1">
                <a:solidFill>
                  <a:srgbClr val="F8FAFF"/>
                </a:solidFill>
                <a:effectLst/>
                <a:latin typeface="quote-cjk-patch"/>
              </a:rPr>
              <a:t>remodeling</a:t>
            </a:r>
            <a:r>
              <a:rPr lang="en-IN" b="0" i="0" dirty="0">
                <a:solidFill>
                  <a:srgbClr val="F8FAFF"/>
                </a:solidFill>
                <a:effectLst/>
                <a:latin typeface="quote-cjk-patch"/>
              </a:rPr>
              <a:t> for fission preparation</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Evidence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4/10 cell types are Cathepsin+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Includes both high-activity (Cathepsin+1/3) and rare subtypes (+8)</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Implication</a:t>
            </a:r>
            <a:r>
              <a:rPr lang="en-IN" b="0" i="0" dirty="0">
                <a:solidFill>
                  <a:srgbClr val="F8FAFF"/>
                </a:solidFill>
                <a:effectLst/>
                <a:latin typeface="quote-cjk-patch"/>
              </a:rPr>
              <a:t>:</a:t>
            </a:r>
          </a:p>
          <a:p>
            <a:pPr marL="1143000" lvl="2" indent="-228600" algn="l">
              <a:lnSpc>
                <a:spcPts val="2143"/>
              </a:lnSpc>
              <a:spcBef>
                <a:spcPts val="300"/>
              </a:spcBef>
              <a:spcAft>
                <a:spcPts val="300"/>
              </a:spcAft>
              <a:buFont typeface="+mj-lt"/>
              <a:buAutoNum type="arabicPeriod"/>
            </a:pPr>
            <a:r>
              <a:rPr lang="en-IN" b="0" i="0" dirty="0">
                <a:solidFill>
                  <a:srgbClr val="F8FAFF"/>
                </a:solidFill>
                <a:effectLst/>
                <a:latin typeface="quote-cjk-patch"/>
              </a:rPr>
              <a:t>Asexual reproduction requires extensive protein turnover for:</a:t>
            </a:r>
          </a:p>
          <a:p>
            <a:pPr marL="1600200" lvl="3"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Wound healing after fission</a:t>
            </a:r>
          </a:p>
          <a:p>
            <a:pPr marL="1600200" lvl="3"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Resource recycling for rapid regeneration</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Delayed Neural Commitment</a:t>
            </a:r>
            <a:r>
              <a:rPr lang="en-IN" b="0" i="0" dirty="0">
                <a:solidFill>
                  <a:srgbClr val="F8FAFF"/>
                </a:solidFill>
                <a:effectLst/>
                <a:latin typeface="quote-cjk-patch"/>
              </a:rPr>
              <a:t> (Neural 4 only)</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Pattern</a:t>
            </a:r>
            <a:r>
              <a:rPr lang="en-IN" b="0" i="0" dirty="0">
                <a:solidFill>
                  <a:srgbClr val="F8FAFF"/>
                </a:solidFill>
                <a:effectLst/>
                <a:latin typeface="quote-cjk-patch"/>
              </a:rPr>
              <a:t>: Single neural subtype appears early</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Contrast</a:t>
            </a:r>
            <a:r>
              <a:rPr lang="en-IN" b="0" i="0" dirty="0">
                <a:solidFill>
                  <a:srgbClr val="F8FAFF"/>
                </a:solidFill>
                <a:effectLst/>
                <a:latin typeface="quote-cjk-patch"/>
              </a:rPr>
              <a:t>: Sexual trajectories typically show more neural diversity</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Purpose</a:t>
            </a:r>
            <a:r>
              <a:rPr lang="en-IN" b="0" i="0" dirty="0">
                <a:solidFill>
                  <a:srgbClr val="F8FAFF"/>
                </a:solidFill>
                <a:effectLst/>
                <a:latin typeface="quote-cjk-patch"/>
              </a:rPr>
              <a:t>: May represent: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Minimal nervous system maintenance during fission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Sensory neurons for fission plane orientation</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Gut-Mesoderm Coordination</a:t>
            </a:r>
            <a:r>
              <a:rPr lang="en-IN" b="0" i="0" dirty="0">
                <a:solidFill>
                  <a:srgbClr val="F8FAFF"/>
                </a:solidFill>
                <a:effectLst/>
                <a:latin typeface="quote-cjk-patch"/>
              </a:rPr>
              <a:t> (Intestine 5/3 + Parenchymal 6/1)</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Observation</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Intestinal and parenchymal cells interleaved</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Parenchymal 6 (inactive) → Parenchymal 1 (active)</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Role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Metabolic support for blastema formation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Parenchymal 1 likely secretes growth factors (FGFs/</a:t>
            </a:r>
            <a:r>
              <a:rPr lang="en-IN" b="0" i="0" dirty="0" err="1">
                <a:solidFill>
                  <a:srgbClr val="F8FAFF"/>
                </a:solidFill>
                <a:effectLst/>
                <a:latin typeface="quote-cjk-patch"/>
              </a:rPr>
              <a:t>Wnts</a:t>
            </a:r>
            <a:r>
              <a:rPr lang="en-IN" b="0" i="0" dirty="0">
                <a:solidFill>
                  <a:srgbClr val="F8FAFF"/>
                </a:solidFill>
                <a:effectLst/>
                <a:latin typeface="quote-cjk-patch"/>
              </a:rPr>
              <a:t>)</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Epidermal Latecomer</a:t>
            </a:r>
            <a:r>
              <a:rPr lang="en-IN" b="0" i="0" dirty="0">
                <a:solidFill>
                  <a:srgbClr val="F8FAFF"/>
                </a:solidFill>
                <a:effectLst/>
                <a:latin typeface="quote-cjk-patch"/>
              </a:rPr>
              <a:t> (Epidermal 5)</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Positioning</a:t>
            </a:r>
            <a:r>
              <a:rPr lang="en-IN" b="0" i="0" dirty="0">
                <a:solidFill>
                  <a:srgbClr val="F8FAFF"/>
                </a:solidFill>
                <a:effectLst/>
                <a:latin typeface="quote-cjk-patch"/>
              </a:rPr>
              <a:t>: Appears after internal tissues</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Significance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Outer covering forms last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Specialized for fission plane closure</a:t>
            </a:r>
          </a:p>
          <a:p>
            <a:endParaRPr lang="en-IN" dirty="0"/>
          </a:p>
          <a:p>
            <a:endParaRPr lang="en-IN" dirty="0"/>
          </a:p>
        </p:txBody>
      </p:sp>
      <p:sp>
        <p:nvSpPr>
          <p:cNvPr id="4" name="Slide Number Placeholder 3">
            <a:extLst>
              <a:ext uri="{FF2B5EF4-FFF2-40B4-BE49-F238E27FC236}">
                <a16:creationId xmlns:a16="http://schemas.microsoft.com/office/drawing/2014/main" id="{69307DC6-3D93-9FCA-E822-A125630B2D30}"/>
              </a:ext>
            </a:extLst>
          </p:cNvPr>
          <p:cNvSpPr>
            <a:spLocks noGrp="1"/>
          </p:cNvSpPr>
          <p:nvPr>
            <p:ph type="sldNum" sz="quarter" idx="5"/>
          </p:nvPr>
        </p:nvSpPr>
        <p:spPr/>
        <p:txBody>
          <a:bodyPr/>
          <a:lstStyle/>
          <a:p>
            <a:fld id="{5518E279-3F73-4F86-8904-1FE3AB033736}" type="slidenum">
              <a:rPr lang="en-IN" smtClean="0"/>
              <a:t>20</a:t>
            </a:fld>
            <a:endParaRPr lang="en-IN"/>
          </a:p>
        </p:txBody>
      </p:sp>
    </p:spTree>
    <p:extLst>
      <p:ext uri="{BB962C8B-B14F-4D97-AF65-F5344CB8AC3E}">
        <p14:creationId xmlns:p14="http://schemas.microsoft.com/office/powerpoint/2010/main" val="958791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0FC0E-4B05-2915-6E66-0BA144335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75FFF-CFEC-C7DA-C359-8767883D9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90A73-8042-0CBD-B52A-B026B316A83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53321FA-00E0-6CEE-CAE0-83763306407F}"/>
              </a:ext>
            </a:extLst>
          </p:cNvPr>
          <p:cNvSpPr>
            <a:spLocks noGrp="1"/>
          </p:cNvSpPr>
          <p:nvPr>
            <p:ph type="sldNum" sz="quarter" idx="5"/>
          </p:nvPr>
        </p:nvSpPr>
        <p:spPr/>
        <p:txBody>
          <a:bodyPr/>
          <a:lstStyle/>
          <a:p>
            <a:fld id="{5518E279-3F73-4F86-8904-1FE3AB033736}" type="slidenum">
              <a:rPr lang="en-IN" smtClean="0"/>
              <a:t>21</a:t>
            </a:fld>
            <a:endParaRPr lang="en-IN"/>
          </a:p>
        </p:txBody>
      </p:sp>
    </p:spTree>
    <p:extLst>
      <p:ext uri="{BB962C8B-B14F-4D97-AF65-F5344CB8AC3E}">
        <p14:creationId xmlns:p14="http://schemas.microsoft.com/office/powerpoint/2010/main" val="221890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152F1-CFBA-79D5-D4AC-5C3AC90B2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7832E-3C65-4D65-E669-1678390CF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8B3DE-E47B-883E-74D4-93D446F5DDAA}"/>
              </a:ext>
            </a:extLst>
          </p:cNvPr>
          <p:cNvSpPr>
            <a:spLocks noGrp="1"/>
          </p:cNvSpPr>
          <p:nvPr>
            <p:ph type="body" idx="1"/>
          </p:nvPr>
        </p:nvSpPr>
        <p:spPr/>
        <p:txBody>
          <a:bodyPr/>
          <a:lstStyle/>
          <a:p>
            <a:pPr algn="l">
              <a:spcBef>
                <a:spcPts val="1372"/>
              </a:spcBef>
              <a:spcAft>
                <a:spcPts val="1029"/>
              </a:spcAft>
              <a:buNone/>
            </a:pPr>
            <a:r>
              <a:rPr lang="en-IN" b="1" i="0" dirty="0">
                <a:solidFill>
                  <a:srgbClr val="F8FAFF"/>
                </a:solidFill>
                <a:effectLst/>
                <a:latin typeface="quote-cjk-patch"/>
              </a:rPr>
              <a:t>Sexual-Specific Developmental Signature</a:t>
            </a:r>
            <a:endParaRPr lang="en-IN" b="0" i="0" dirty="0">
              <a:solidFill>
                <a:srgbClr val="F8FAFF"/>
              </a:solidFill>
              <a:effectLst/>
              <a:latin typeface="quote-cjk-patch"/>
            </a:endParaRPr>
          </a:p>
          <a:p>
            <a:pPr algn="l">
              <a:lnSpc>
                <a:spcPts val="2143"/>
              </a:lnSpc>
              <a:spcBef>
                <a:spcPts val="1029"/>
              </a:spcBef>
              <a:spcAft>
                <a:spcPts val="300"/>
              </a:spcAft>
              <a:buFont typeface="+mj-lt"/>
              <a:buAutoNum type="arabicPeriod"/>
            </a:pPr>
            <a:r>
              <a:rPr lang="en-IN" b="1" i="0" dirty="0">
                <a:solidFill>
                  <a:srgbClr val="F8FAFF"/>
                </a:solidFill>
                <a:effectLst/>
                <a:latin typeface="quote-cjk-patch"/>
              </a:rPr>
              <a:t>Germline Priming</a:t>
            </a:r>
            <a:r>
              <a:rPr lang="en-IN" b="0" i="0" dirty="0">
                <a:solidFill>
                  <a:srgbClr val="F8FAFF"/>
                </a:solidFill>
                <a:effectLst/>
                <a:latin typeface="quote-cjk-patch"/>
              </a:rPr>
              <a:t> (Early Testes Appearance)</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Position</a:t>
            </a:r>
            <a:r>
              <a:rPr lang="en-IN" b="0" i="0" dirty="0">
                <a:solidFill>
                  <a:srgbClr val="F8FAFF"/>
                </a:solidFill>
                <a:effectLst/>
                <a:latin typeface="quote-cjk-patch"/>
              </a:rPr>
              <a:t>: 2nd in trajectory after Parenchymal.5</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Implications</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Sexual fate commitment occurs very early</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Requires niche establishment (Parenchymal.5 likely creates gonadal microenvironment)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Testes development precedes somatic specialization</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Size-Regulated Checkpoints</a:t>
            </a:r>
            <a:r>
              <a:rPr lang="en-IN" b="0" i="0" dirty="0">
                <a:solidFill>
                  <a:srgbClr val="F8FAFF"/>
                </a:solidFill>
                <a:effectLst/>
                <a:latin typeface="quote-cjk-patch"/>
              </a:rPr>
              <a:t> (Size.specific.1/2)</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Pattern</a:t>
            </a:r>
            <a:r>
              <a:rPr lang="en-IN" b="0" i="0" dirty="0">
                <a:solidFill>
                  <a:srgbClr val="F8FAFF"/>
                </a:solidFill>
                <a:effectLst/>
                <a:latin typeface="quote-cjk-patch"/>
              </a:rPr>
              <a:t>: Interspersed with somatic cell types</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Function</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Size.specific.1 may monitor body size/age thresholds for sexual maturity</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Size.specific.2 could regulate gonad growth scaling</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Neural-Gonadal Coordination</a:t>
            </a:r>
            <a:r>
              <a:rPr lang="en-IN" b="0" i="0" dirty="0">
                <a:solidFill>
                  <a:srgbClr val="F8FAFF"/>
                </a:solidFill>
                <a:effectLst/>
                <a:latin typeface="quote-cjk-patch"/>
              </a:rPr>
              <a:t> (Neural.4)</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Position</a:t>
            </a:r>
            <a:r>
              <a:rPr lang="en-IN" b="0" i="0" dirty="0">
                <a:solidFill>
                  <a:srgbClr val="F8FAFF"/>
                </a:solidFill>
                <a:effectLst/>
                <a:latin typeface="quote-cjk-patch"/>
              </a:rPr>
              <a:t>: Adjacent to Testes in trajectory</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Potential Role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May provide neuroendocrine signals for gametogenesis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Could coordinate reproductive </a:t>
            </a:r>
            <a:r>
              <a:rPr lang="en-IN" b="0" i="0" dirty="0" err="1">
                <a:solidFill>
                  <a:srgbClr val="F8FAFF"/>
                </a:solidFill>
                <a:effectLst/>
                <a:latin typeface="quote-cjk-patch"/>
              </a:rPr>
              <a:t>behavior</a:t>
            </a:r>
            <a:r>
              <a:rPr lang="en-IN" b="0" i="0" dirty="0">
                <a:solidFill>
                  <a:srgbClr val="F8FAFF"/>
                </a:solidFill>
                <a:effectLst/>
                <a:latin typeface="quote-cjk-patch"/>
              </a:rPr>
              <a:t> (mating neurons)</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Cathepsin Wave</a:t>
            </a:r>
            <a:r>
              <a:rPr lang="en-IN" b="0" i="0" dirty="0">
                <a:solidFill>
                  <a:srgbClr val="F8FAFF"/>
                </a:solidFill>
                <a:effectLst/>
                <a:latin typeface="quote-cjk-patch"/>
              </a:rPr>
              <a:t> (Late Cathepsin.3/4)</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Timing</a:t>
            </a:r>
            <a:r>
              <a:rPr lang="en-IN" b="0" i="0" dirty="0">
                <a:solidFill>
                  <a:srgbClr val="F8FAFF"/>
                </a:solidFill>
                <a:effectLst/>
                <a:latin typeface="quote-cjk-patch"/>
              </a:rPr>
              <a:t>: After germline commitment</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Purpose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Sperm packaging (removing excess cytoplasm)</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Follicle </a:t>
            </a:r>
            <a:r>
              <a:rPr lang="en-IN" b="0" i="0" dirty="0" err="1">
                <a:solidFill>
                  <a:srgbClr val="F8FAFF"/>
                </a:solidFill>
                <a:effectLst/>
                <a:latin typeface="quote-cjk-patch"/>
              </a:rPr>
              <a:t>remodeling</a:t>
            </a:r>
            <a:r>
              <a:rPr lang="en-IN" b="0" i="0" dirty="0">
                <a:solidFill>
                  <a:srgbClr val="F8FAFF"/>
                </a:solidFill>
                <a:effectLst/>
                <a:latin typeface="quote-cjk-patch"/>
              </a:rPr>
              <a:t> during oogenesis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Contrasts with asexual trajectory where Cathepsin+ appear early</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Epidermal Specialization</a:t>
            </a:r>
            <a:r>
              <a:rPr lang="en-IN" b="0" i="0" dirty="0">
                <a:solidFill>
                  <a:srgbClr val="F8FAFF"/>
                </a:solidFill>
                <a:effectLst/>
                <a:latin typeface="quote-cjk-patch"/>
              </a:rPr>
              <a:t> (Epidermal.5/8)</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Key Features</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Epidermal.5: May form genital pore epithelium</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Epidermal.8 (late): Potentially secretes mating pheromones</a:t>
            </a:r>
          </a:p>
          <a:p>
            <a:pPr>
              <a:buNone/>
            </a:pPr>
            <a:br>
              <a:rPr lang="en-IN" dirty="0"/>
            </a:br>
            <a:br>
              <a:rPr lang="en-IN" dirty="0"/>
            </a:br>
            <a:r>
              <a:rPr lang="en-IN" dirty="0" err="1"/>
              <a:t>FeatureSexual</a:t>
            </a:r>
            <a:r>
              <a:rPr lang="en-IN" dirty="0"/>
              <a:t> </a:t>
            </a:r>
            <a:r>
              <a:rPr lang="en-IN" dirty="0" err="1"/>
              <a:t>TrajectoryAsexual</a:t>
            </a:r>
            <a:r>
              <a:rPr lang="en-IN" dirty="0"/>
              <a:t> Trajectory </a:t>
            </a:r>
            <a:r>
              <a:rPr lang="en-IN" dirty="0" err="1">
                <a:effectLst/>
              </a:rPr>
              <a:t>GermlineEarly</a:t>
            </a:r>
            <a:r>
              <a:rPr lang="en-IN" dirty="0">
                <a:effectLst/>
              </a:rPr>
              <a:t> Testes </a:t>
            </a:r>
            <a:r>
              <a:rPr lang="en-IN" dirty="0" err="1">
                <a:effectLst/>
              </a:rPr>
              <a:t>commitmentAbsent</a:t>
            </a:r>
            <a:br>
              <a:rPr lang="en-IN" dirty="0">
                <a:effectLst/>
              </a:rPr>
            </a:br>
            <a:r>
              <a:rPr lang="en-IN" dirty="0">
                <a:effectLst/>
              </a:rPr>
              <a:t>Size </a:t>
            </a:r>
            <a:r>
              <a:rPr lang="en-IN" dirty="0" err="1">
                <a:effectLst/>
              </a:rPr>
              <a:t>RegulationExplicit</a:t>
            </a:r>
            <a:r>
              <a:rPr lang="en-IN" dirty="0">
                <a:effectLst/>
              </a:rPr>
              <a:t> checkpoints (</a:t>
            </a:r>
            <a:r>
              <a:rPr lang="en-IN" dirty="0" err="1">
                <a:effectLst/>
              </a:rPr>
              <a:t>Size.spec</a:t>
            </a:r>
            <a:r>
              <a:rPr lang="en-IN" dirty="0">
                <a:effectLst/>
              </a:rPr>
              <a:t>)Body size-</a:t>
            </a:r>
            <a:r>
              <a:rPr lang="en-IN" dirty="0" err="1">
                <a:effectLst/>
              </a:rPr>
              <a:t>independentCathepsin</a:t>
            </a:r>
            <a:r>
              <a:rPr lang="en-IN" dirty="0">
                <a:effectLst/>
              </a:rPr>
              <a:t> </a:t>
            </a:r>
            <a:r>
              <a:rPr lang="en-IN" dirty="0" err="1">
                <a:effectLst/>
              </a:rPr>
              <a:t>TimingLate</a:t>
            </a:r>
            <a:r>
              <a:rPr lang="en-IN" dirty="0">
                <a:effectLst/>
              </a:rPr>
              <a:t> (gametogenesis)Early (fission preparation)Neural </a:t>
            </a:r>
            <a:r>
              <a:rPr lang="en-IN" dirty="0" err="1">
                <a:effectLst/>
              </a:rPr>
              <a:t>TypesReproductive</a:t>
            </a:r>
            <a:r>
              <a:rPr lang="en-IN" dirty="0">
                <a:effectLst/>
              </a:rPr>
              <a:t> </a:t>
            </a:r>
            <a:r>
              <a:rPr lang="en-IN" dirty="0" err="1">
                <a:effectLst/>
              </a:rPr>
              <a:t>neuroendocrineMinimal</a:t>
            </a:r>
            <a:r>
              <a:rPr lang="en-IN" dirty="0">
                <a:effectLst/>
              </a:rPr>
              <a:t> maintenance</a:t>
            </a:r>
            <a:br>
              <a:rPr lang="en-IN" dirty="0"/>
            </a:br>
            <a:endParaRPr lang="en-IN" dirty="0"/>
          </a:p>
        </p:txBody>
      </p:sp>
      <p:sp>
        <p:nvSpPr>
          <p:cNvPr id="4" name="Slide Number Placeholder 3">
            <a:extLst>
              <a:ext uri="{FF2B5EF4-FFF2-40B4-BE49-F238E27FC236}">
                <a16:creationId xmlns:a16="http://schemas.microsoft.com/office/drawing/2014/main" id="{E31958E1-982C-FF0A-4830-A9344D82DCBD}"/>
              </a:ext>
            </a:extLst>
          </p:cNvPr>
          <p:cNvSpPr>
            <a:spLocks noGrp="1"/>
          </p:cNvSpPr>
          <p:nvPr>
            <p:ph type="sldNum" sz="quarter" idx="5"/>
          </p:nvPr>
        </p:nvSpPr>
        <p:spPr/>
        <p:txBody>
          <a:bodyPr/>
          <a:lstStyle/>
          <a:p>
            <a:fld id="{5518E279-3F73-4F86-8904-1FE3AB033736}" type="slidenum">
              <a:rPr lang="en-IN" smtClean="0"/>
              <a:t>22</a:t>
            </a:fld>
            <a:endParaRPr lang="en-IN"/>
          </a:p>
        </p:txBody>
      </p:sp>
    </p:spTree>
    <p:extLst>
      <p:ext uri="{BB962C8B-B14F-4D97-AF65-F5344CB8AC3E}">
        <p14:creationId xmlns:p14="http://schemas.microsoft.com/office/powerpoint/2010/main" val="1981059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1DBC0-F8C1-2A1D-0A65-1E3BC50E44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E2306-9D85-8ABB-79B8-52016C137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6897C-79EA-E53B-BA25-51B6FB00551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A9FF40-8067-F1D4-E57A-2B9C70D095AC}"/>
              </a:ext>
            </a:extLst>
          </p:cNvPr>
          <p:cNvSpPr>
            <a:spLocks noGrp="1"/>
          </p:cNvSpPr>
          <p:nvPr>
            <p:ph type="sldNum" sz="quarter" idx="5"/>
          </p:nvPr>
        </p:nvSpPr>
        <p:spPr/>
        <p:txBody>
          <a:bodyPr/>
          <a:lstStyle/>
          <a:p>
            <a:fld id="{5518E279-3F73-4F86-8904-1FE3AB033736}" type="slidenum">
              <a:rPr lang="en-IN" smtClean="0"/>
              <a:t>23</a:t>
            </a:fld>
            <a:endParaRPr lang="en-IN"/>
          </a:p>
        </p:txBody>
      </p:sp>
    </p:spTree>
    <p:extLst>
      <p:ext uri="{BB962C8B-B14F-4D97-AF65-F5344CB8AC3E}">
        <p14:creationId xmlns:p14="http://schemas.microsoft.com/office/powerpoint/2010/main" val="2408599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B1E1-D905-677D-63D8-EC17C6FBE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6DFF0-D381-1704-1DE6-BBD5D767B0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55D7A3-513F-642E-E599-FEB0EB4215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A203627-82B6-FB13-5FA2-AEDBD35A7DF6}"/>
              </a:ext>
            </a:extLst>
          </p:cNvPr>
          <p:cNvSpPr>
            <a:spLocks noGrp="1"/>
          </p:cNvSpPr>
          <p:nvPr>
            <p:ph type="sldNum" sz="quarter" idx="5"/>
          </p:nvPr>
        </p:nvSpPr>
        <p:spPr/>
        <p:txBody>
          <a:bodyPr/>
          <a:lstStyle/>
          <a:p>
            <a:fld id="{5518E279-3F73-4F86-8904-1FE3AB033736}" type="slidenum">
              <a:rPr lang="en-IN" smtClean="0"/>
              <a:t>24</a:t>
            </a:fld>
            <a:endParaRPr lang="en-IN"/>
          </a:p>
        </p:txBody>
      </p:sp>
    </p:spTree>
    <p:extLst>
      <p:ext uri="{BB962C8B-B14F-4D97-AF65-F5344CB8AC3E}">
        <p14:creationId xmlns:p14="http://schemas.microsoft.com/office/powerpoint/2010/main" val="4239045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DEED5-1519-7615-F0EC-64958BABA0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0CA0E-BC17-09AC-E4B0-53B76EF06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9F8DC-FD1D-2D3A-4A2C-CD7579C5D6D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2EA17EC-BC22-9E59-1C98-3071960F2505}"/>
              </a:ext>
            </a:extLst>
          </p:cNvPr>
          <p:cNvSpPr>
            <a:spLocks noGrp="1"/>
          </p:cNvSpPr>
          <p:nvPr>
            <p:ph type="sldNum" sz="quarter" idx="5"/>
          </p:nvPr>
        </p:nvSpPr>
        <p:spPr/>
        <p:txBody>
          <a:bodyPr/>
          <a:lstStyle/>
          <a:p>
            <a:fld id="{5518E279-3F73-4F86-8904-1FE3AB033736}" type="slidenum">
              <a:rPr lang="en-IN" smtClean="0"/>
              <a:t>26</a:t>
            </a:fld>
            <a:endParaRPr lang="en-IN"/>
          </a:p>
        </p:txBody>
      </p:sp>
    </p:spTree>
    <p:extLst>
      <p:ext uri="{BB962C8B-B14F-4D97-AF65-F5344CB8AC3E}">
        <p14:creationId xmlns:p14="http://schemas.microsoft.com/office/powerpoint/2010/main" val="2610518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69C39-908C-7736-126F-8BE05B3DC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6696D-82FE-F7A7-9CED-CCFBF3B1B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B1C8E-370D-1716-7CC4-150704B2AAA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37C0253-3869-A921-DB96-1F1AD1A1ED2E}"/>
              </a:ext>
            </a:extLst>
          </p:cNvPr>
          <p:cNvSpPr>
            <a:spLocks noGrp="1"/>
          </p:cNvSpPr>
          <p:nvPr>
            <p:ph type="sldNum" sz="quarter" idx="5"/>
          </p:nvPr>
        </p:nvSpPr>
        <p:spPr/>
        <p:txBody>
          <a:bodyPr/>
          <a:lstStyle/>
          <a:p>
            <a:fld id="{5518E279-3F73-4F86-8904-1FE3AB033736}" type="slidenum">
              <a:rPr lang="en-IN" smtClean="0"/>
              <a:t>27</a:t>
            </a:fld>
            <a:endParaRPr lang="en-IN"/>
          </a:p>
        </p:txBody>
      </p:sp>
    </p:spTree>
    <p:extLst>
      <p:ext uri="{BB962C8B-B14F-4D97-AF65-F5344CB8AC3E}">
        <p14:creationId xmlns:p14="http://schemas.microsoft.com/office/powerpoint/2010/main" val="288951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And in the first steps towards working out the mechanism – I started off by generating a size-atlas for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Pmorgani</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using at the single temperature of 17.5 (where we do see a mixed population of worms) in an attempt to decouple the effects of size from temperature. The worms are flash frozen and nuclei are extracted from each single worm separately such that each well in the 96 well plate will represent an individual worm. For each worm that was used in this atlas a video was taken before freezing – so that using the same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pipline</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 mentioned before we can easily the area and length of each worm</a:t>
            </a:r>
          </a:p>
          <a:p>
            <a:endParaRPr lang="en-US" dirty="0"/>
          </a:p>
        </p:txBody>
      </p:sp>
      <p:sp>
        <p:nvSpPr>
          <p:cNvPr id="4" name="Slide Number Placeholder 3"/>
          <p:cNvSpPr>
            <a:spLocks noGrp="1"/>
          </p:cNvSpPr>
          <p:nvPr>
            <p:ph type="sldNum" sz="quarter" idx="5"/>
          </p:nvPr>
        </p:nvSpPr>
        <p:spPr/>
        <p:txBody>
          <a:bodyPr/>
          <a:lstStyle/>
          <a:p>
            <a:fld id="{CD9BB547-CC36-774B-A019-8CF1A5595003}" type="slidenum">
              <a:rPr lang="en-US" smtClean="0"/>
              <a:t>3</a:t>
            </a:fld>
            <a:endParaRPr lang="en-US"/>
          </a:p>
        </p:txBody>
      </p:sp>
    </p:spTree>
    <p:extLst>
      <p:ext uri="{BB962C8B-B14F-4D97-AF65-F5344CB8AC3E}">
        <p14:creationId xmlns:p14="http://schemas.microsoft.com/office/powerpoint/2010/main" val="2839755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5FBD3-6069-CB9B-2738-A1618A06B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A96A4-B107-888C-12D9-EBAEE6C09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CA42F-9132-3EF6-E490-8FB2EBF799E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20FC7C-8DBE-EF79-F498-35F7745E19D5}"/>
              </a:ext>
            </a:extLst>
          </p:cNvPr>
          <p:cNvSpPr>
            <a:spLocks noGrp="1"/>
          </p:cNvSpPr>
          <p:nvPr>
            <p:ph type="sldNum" sz="quarter" idx="5"/>
          </p:nvPr>
        </p:nvSpPr>
        <p:spPr/>
        <p:txBody>
          <a:bodyPr/>
          <a:lstStyle/>
          <a:p>
            <a:fld id="{5518E279-3F73-4F86-8904-1FE3AB033736}" type="slidenum">
              <a:rPr lang="en-IN" smtClean="0"/>
              <a:t>28</a:t>
            </a:fld>
            <a:endParaRPr lang="en-IN"/>
          </a:p>
        </p:txBody>
      </p:sp>
    </p:spTree>
    <p:extLst>
      <p:ext uri="{BB962C8B-B14F-4D97-AF65-F5344CB8AC3E}">
        <p14:creationId xmlns:p14="http://schemas.microsoft.com/office/powerpoint/2010/main" val="2904325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4A58-7FF0-1A8D-4B7E-148CB8D64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AA5C9-7695-39B8-F474-00CC71F67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11AB1-B817-D5E6-44DB-23AEAB964C9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859A847-972D-C4F3-0936-620442765326}"/>
              </a:ext>
            </a:extLst>
          </p:cNvPr>
          <p:cNvSpPr>
            <a:spLocks noGrp="1"/>
          </p:cNvSpPr>
          <p:nvPr>
            <p:ph type="sldNum" sz="quarter" idx="5"/>
          </p:nvPr>
        </p:nvSpPr>
        <p:spPr/>
        <p:txBody>
          <a:bodyPr/>
          <a:lstStyle/>
          <a:p>
            <a:fld id="{5518E279-3F73-4F86-8904-1FE3AB033736}" type="slidenum">
              <a:rPr lang="en-IN" smtClean="0"/>
              <a:t>30</a:t>
            </a:fld>
            <a:endParaRPr lang="en-IN"/>
          </a:p>
        </p:txBody>
      </p:sp>
    </p:spTree>
    <p:extLst>
      <p:ext uri="{BB962C8B-B14F-4D97-AF65-F5344CB8AC3E}">
        <p14:creationId xmlns:p14="http://schemas.microsoft.com/office/powerpoint/2010/main" val="2643332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A3C2-E974-6A1D-10D2-7E217721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2A300-4056-9C58-52C3-E16D2F33A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2C3D2-46F8-9B13-432B-9EBC4AEBBD8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CDDFC14-BB50-3DD3-AC7E-CE331452C8CE}"/>
              </a:ext>
            </a:extLst>
          </p:cNvPr>
          <p:cNvSpPr>
            <a:spLocks noGrp="1"/>
          </p:cNvSpPr>
          <p:nvPr>
            <p:ph type="sldNum" sz="quarter" idx="5"/>
          </p:nvPr>
        </p:nvSpPr>
        <p:spPr/>
        <p:txBody>
          <a:bodyPr/>
          <a:lstStyle/>
          <a:p>
            <a:fld id="{5518E279-3F73-4F86-8904-1FE3AB033736}" type="slidenum">
              <a:rPr lang="en-IN" smtClean="0"/>
              <a:t>31</a:t>
            </a:fld>
            <a:endParaRPr lang="en-IN"/>
          </a:p>
        </p:txBody>
      </p:sp>
    </p:spTree>
    <p:extLst>
      <p:ext uri="{BB962C8B-B14F-4D97-AF65-F5344CB8AC3E}">
        <p14:creationId xmlns:p14="http://schemas.microsoft.com/office/powerpoint/2010/main" val="223525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34B69-78B0-60AB-5420-4828CF5DC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7A807F-5DD4-A38B-A7E9-E924E87D7E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DDD5C-9BBB-F391-08C8-F24573D6A70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190442-E123-BB6A-832B-258D65295333}"/>
              </a:ext>
            </a:extLst>
          </p:cNvPr>
          <p:cNvSpPr>
            <a:spLocks noGrp="1"/>
          </p:cNvSpPr>
          <p:nvPr>
            <p:ph type="sldNum" sz="quarter" idx="5"/>
          </p:nvPr>
        </p:nvSpPr>
        <p:spPr/>
        <p:txBody>
          <a:bodyPr/>
          <a:lstStyle/>
          <a:p>
            <a:fld id="{5518E279-3F73-4F86-8904-1FE3AB033736}" type="slidenum">
              <a:rPr lang="en-IN" smtClean="0"/>
              <a:t>32</a:t>
            </a:fld>
            <a:endParaRPr lang="en-IN"/>
          </a:p>
        </p:txBody>
      </p:sp>
    </p:spTree>
    <p:extLst>
      <p:ext uri="{BB962C8B-B14F-4D97-AF65-F5344CB8AC3E}">
        <p14:creationId xmlns:p14="http://schemas.microsoft.com/office/powerpoint/2010/main" val="178113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009EC-094C-1F55-CA96-5521D25C9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8F440-ABE3-EBFB-9CEE-C957401F4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D3621-30BF-5F04-6A7E-FE251593BE1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712C830-14C6-9841-A7D0-6BFCAA9DA879}"/>
              </a:ext>
            </a:extLst>
          </p:cNvPr>
          <p:cNvSpPr>
            <a:spLocks noGrp="1"/>
          </p:cNvSpPr>
          <p:nvPr>
            <p:ph type="sldNum" sz="quarter" idx="5"/>
          </p:nvPr>
        </p:nvSpPr>
        <p:spPr/>
        <p:txBody>
          <a:bodyPr/>
          <a:lstStyle/>
          <a:p>
            <a:fld id="{5518E279-3F73-4F86-8904-1FE3AB033736}" type="slidenum">
              <a:rPr lang="en-IN" smtClean="0"/>
              <a:t>33</a:t>
            </a:fld>
            <a:endParaRPr lang="en-IN"/>
          </a:p>
        </p:txBody>
      </p:sp>
    </p:spTree>
    <p:extLst>
      <p:ext uri="{BB962C8B-B14F-4D97-AF65-F5344CB8AC3E}">
        <p14:creationId xmlns:p14="http://schemas.microsoft.com/office/powerpoint/2010/main" val="2156376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7826B-E6CD-C954-47C4-33CA4CA330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2C2AA-B21C-638D-86DB-6039609A6E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53703-6624-F775-3F79-CB08A3A226B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85F93E8-F853-9130-068F-8445114A315E}"/>
              </a:ext>
            </a:extLst>
          </p:cNvPr>
          <p:cNvSpPr>
            <a:spLocks noGrp="1"/>
          </p:cNvSpPr>
          <p:nvPr>
            <p:ph type="sldNum" sz="quarter" idx="5"/>
          </p:nvPr>
        </p:nvSpPr>
        <p:spPr/>
        <p:txBody>
          <a:bodyPr/>
          <a:lstStyle/>
          <a:p>
            <a:fld id="{5518E279-3F73-4F86-8904-1FE3AB033736}" type="slidenum">
              <a:rPr lang="en-IN" smtClean="0"/>
              <a:t>34</a:t>
            </a:fld>
            <a:endParaRPr lang="en-IN"/>
          </a:p>
        </p:txBody>
      </p:sp>
    </p:spTree>
    <p:extLst>
      <p:ext uri="{BB962C8B-B14F-4D97-AF65-F5344CB8AC3E}">
        <p14:creationId xmlns:p14="http://schemas.microsoft.com/office/powerpoint/2010/main" val="3922900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6D2E-3ED7-D9FC-AD3D-2CAFAE602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9E63A-C6F0-3C5C-9673-95B4C84BC7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E7C478-A216-5EED-26B0-4299CED4BAA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DB83B57-86A2-3ADA-3AED-7B557CA8BA35}"/>
              </a:ext>
            </a:extLst>
          </p:cNvPr>
          <p:cNvSpPr>
            <a:spLocks noGrp="1"/>
          </p:cNvSpPr>
          <p:nvPr>
            <p:ph type="sldNum" sz="quarter" idx="5"/>
          </p:nvPr>
        </p:nvSpPr>
        <p:spPr/>
        <p:txBody>
          <a:bodyPr/>
          <a:lstStyle/>
          <a:p>
            <a:fld id="{5518E279-3F73-4F86-8904-1FE3AB033736}" type="slidenum">
              <a:rPr lang="en-IN" smtClean="0"/>
              <a:t>36</a:t>
            </a:fld>
            <a:endParaRPr lang="en-IN"/>
          </a:p>
        </p:txBody>
      </p:sp>
    </p:spTree>
    <p:extLst>
      <p:ext uri="{BB962C8B-B14F-4D97-AF65-F5344CB8AC3E}">
        <p14:creationId xmlns:p14="http://schemas.microsoft.com/office/powerpoint/2010/main" val="2944474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56B4C-85FF-DCA0-DBF8-7EF8DA69C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429A1-5313-C693-8C18-708B9B61E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655647-26F0-8A1B-7D20-5D6EE9C982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7023E8B-D386-E0B9-0AEB-FA9ABC47BEC2}"/>
              </a:ext>
            </a:extLst>
          </p:cNvPr>
          <p:cNvSpPr>
            <a:spLocks noGrp="1"/>
          </p:cNvSpPr>
          <p:nvPr>
            <p:ph type="sldNum" sz="quarter" idx="5"/>
          </p:nvPr>
        </p:nvSpPr>
        <p:spPr/>
        <p:txBody>
          <a:bodyPr/>
          <a:lstStyle/>
          <a:p>
            <a:fld id="{5518E279-3F73-4F86-8904-1FE3AB033736}" type="slidenum">
              <a:rPr lang="en-IN" smtClean="0"/>
              <a:t>37</a:t>
            </a:fld>
            <a:endParaRPr lang="en-IN"/>
          </a:p>
        </p:txBody>
      </p:sp>
    </p:spTree>
    <p:extLst>
      <p:ext uri="{BB962C8B-B14F-4D97-AF65-F5344CB8AC3E}">
        <p14:creationId xmlns:p14="http://schemas.microsoft.com/office/powerpoint/2010/main" val="550814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C3174-0103-E920-CBEE-321F85F30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29CE3-E293-B591-FD60-EF0805DCF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540A-EF28-4FE2-3163-7DDA24C0A75B}"/>
              </a:ext>
            </a:extLst>
          </p:cNvPr>
          <p:cNvSpPr>
            <a:spLocks noGrp="1"/>
          </p:cNvSpPr>
          <p:nvPr>
            <p:ph type="body" idx="1"/>
          </p:nvPr>
        </p:nvSpPr>
        <p:spPr/>
        <p:txBody>
          <a:bodyPr/>
          <a:lstStyle/>
          <a:p>
            <a:pPr>
              <a:buNone/>
            </a:pPr>
            <a:r>
              <a:rPr lang="en-US" b="1" dirty="0"/>
              <a:t>Why use a latent Gaussian?</a:t>
            </a:r>
          </a:p>
          <a:p>
            <a:pPr>
              <a:buFont typeface="Arial" panose="020B0604020202020204" pitchFamily="34" charset="0"/>
              <a:buChar char="•"/>
            </a:pPr>
            <a:r>
              <a:rPr lang="en-US" dirty="0"/>
              <a:t>Real biological count data (like cell type abundances) are </a:t>
            </a:r>
            <a:r>
              <a:rPr lang="en-US" b="1" dirty="0" err="1"/>
              <a:t>overdispersed</a:t>
            </a:r>
            <a:r>
              <a:rPr lang="en-US" dirty="0"/>
              <a:t> (variance &gt; mean) and </a:t>
            </a:r>
            <a:r>
              <a:rPr lang="en-US" b="1" dirty="0"/>
              <a:t>correlated</a:t>
            </a:r>
            <a:r>
              <a:rPr lang="en-US" dirty="0"/>
              <a:t>.</a:t>
            </a:r>
          </a:p>
          <a:p>
            <a:pPr>
              <a:buFont typeface="Arial" panose="020B0604020202020204" pitchFamily="34" charset="0"/>
              <a:buChar char="•"/>
            </a:pPr>
            <a:r>
              <a:rPr lang="en-US" dirty="0"/>
              <a:t>A Poisson model alone cannot capture this.</a:t>
            </a:r>
          </a:p>
          <a:p>
            <a:pPr>
              <a:buFont typeface="Arial" panose="020B0604020202020204" pitchFamily="34" charset="0"/>
              <a:buChar char="•"/>
            </a:pPr>
            <a:r>
              <a:rPr lang="en-US" dirty="0"/>
              <a:t>Introducing a </a:t>
            </a:r>
            <a:r>
              <a:rPr lang="en-US" b="1" dirty="0"/>
              <a:t>latent Gaussian structure</a:t>
            </a:r>
            <a:r>
              <a:rPr lang="en-US" dirty="0"/>
              <a:t> in the log space adds flexibility to model:</a:t>
            </a:r>
          </a:p>
          <a:p>
            <a:pPr marL="742950" lvl="1" indent="-285750">
              <a:buFont typeface="Arial" panose="020B0604020202020204" pitchFamily="34" charset="0"/>
              <a:buChar char="•"/>
            </a:pPr>
            <a:r>
              <a:rPr lang="en-US" b="1" dirty="0"/>
              <a:t>Overdispersion</a:t>
            </a:r>
            <a:endParaRPr lang="en-US" dirty="0"/>
          </a:p>
          <a:p>
            <a:pPr marL="742950" lvl="1" indent="-285750">
              <a:buFont typeface="Arial" panose="020B0604020202020204" pitchFamily="34" charset="0"/>
              <a:buChar char="•"/>
            </a:pPr>
            <a:r>
              <a:rPr lang="en-US" b="1" dirty="0"/>
              <a:t>Correlations between cell types</a:t>
            </a:r>
            <a:endParaRPr lang="en-US" dirty="0"/>
          </a:p>
          <a:p>
            <a:pPr marL="742950" lvl="1" indent="-285750">
              <a:buFont typeface="Arial" panose="020B0604020202020204" pitchFamily="34" charset="0"/>
              <a:buChar char="•"/>
            </a:pPr>
            <a:r>
              <a:rPr lang="en-US" b="1" dirty="0"/>
              <a:t>Covariate effects</a:t>
            </a:r>
            <a:r>
              <a:rPr lang="en-US" dirty="0"/>
              <a:t> (like size, </a:t>
            </a:r>
            <a:r>
              <a:rPr lang="en-US" dirty="0" err="1"/>
              <a:t>pseudotime</a:t>
            </a:r>
            <a:r>
              <a:rPr lang="en-US" dirty="0"/>
              <a:t>)</a:t>
            </a:r>
          </a:p>
          <a:p>
            <a:br>
              <a:rPr lang="en-IN" dirty="0"/>
            </a:br>
            <a:br>
              <a:rPr lang="en-IN" dirty="0"/>
            </a:br>
            <a:endParaRPr lang="en-IN" dirty="0"/>
          </a:p>
        </p:txBody>
      </p:sp>
      <p:sp>
        <p:nvSpPr>
          <p:cNvPr id="4" name="Slide Number Placeholder 3">
            <a:extLst>
              <a:ext uri="{FF2B5EF4-FFF2-40B4-BE49-F238E27FC236}">
                <a16:creationId xmlns:a16="http://schemas.microsoft.com/office/drawing/2014/main" id="{5C6B92CD-844B-F3AC-ED5C-8C1BC795EA49}"/>
              </a:ext>
            </a:extLst>
          </p:cNvPr>
          <p:cNvSpPr>
            <a:spLocks noGrp="1"/>
          </p:cNvSpPr>
          <p:nvPr>
            <p:ph type="sldNum" sz="quarter" idx="5"/>
          </p:nvPr>
        </p:nvSpPr>
        <p:spPr/>
        <p:txBody>
          <a:bodyPr/>
          <a:lstStyle/>
          <a:p>
            <a:fld id="{5518E279-3F73-4F86-8904-1FE3AB033736}" type="slidenum">
              <a:rPr lang="en-IN" smtClean="0"/>
              <a:t>38</a:t>
            </a:fld>
            <a:endParaRPr lang="en-IN"/>
          </a:p>
        </p:txBody>
      </p:sp>
    </p:spTree>
    <p:extLst>
      <p:ext uri="{BB962C8B-B14F-4D97-AF65-F5344CB8AC3E}">
        <p14:creationId xmlns:p14="http://schemas.microsoft.com/office/powerpoint/2010/main" val="1246396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C18D7-5212-0C08-BB84-4E5F2E575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04230-9B02-8CFC-10E5-159D8CEDA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B670E-E964-2D7B-6E92-0F1E56E79A3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830103-EAB5-AD48-EEAE-E3F249C320DF}"/>
              </a:ext>
            </a:extLst>
          </p:cNvPr>
          <p:cNvSpPr>
            <a:spLocks noGrp="1"/>
          </p:cNvSpPr>
          <p:nvPr>
            <p:ph type="sldNum" sz="quarter" idx="5"/>
          </p:nvPr>
        </p:nvSpPr>
        <p:spPr/>
        <p:txBody>
          <a:bodyPr/>
          <a:lstStyle/>
          <a:p>
            <a:fld id="{5518E279-3F73-4F86-8904-1FE3AB033736}" type="slidenum">
              <a:rPr lang="en-IN" smtClean="0"/>
              <a:t>39</a:t>
            </a:fld>
            <a:endParaRPr lang="en-IN"/>
          </a:p>
        </p:txBody>
      </p:sp>
    </p:spTree>
    <p:extLst>
      <p:ext uri="{BB962C8B-B14F-4D97-AF65-F5344CB8AC3E}">
        <p14:creationId xmlns:p14="http://schemas.microsoft.com/office/powerpoint/2010/main" val="239672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18E279-3F73-4F86-8904-1FE3AB033736}" type="slidenum">
              <a:rPr lang="en-IN" smtClean="0"/>
              <a:t>4</a:t>
            </a:fld>
            <a:endParaRPr lang="en-IN"/>
          </a:p>
        </p:txBody>
      </p:sp>
    </p:spTree>
    <p:extLst>
      <p:ext uri="{BB962C8B-B14F-4D97-AF65-F5344CB8AC3E}">
        <p14:creationId xmlns:p14="http://schemas.microsoft.com/office/powerpoint/2010/main" val="1368429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0AE4-EDF5-8EEA-E817-0A6B7CBBD2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083F3-4251-B69B-5B56-D2DF9B49D6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AE33E-7816-9913-D51F-06C7142BB84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2D8173F-CD9D-A4A7-C168-E43ED8CD5B8F}"/>
              </a:ext>
            </a:extLst>
          </p:cNvPr>
          <p:cNvSpPr>
            <a:spLocks noGrp="1"/>
          </p:cNvSpPr>
          <p:nvPr>
            <p:ph type="sldNum" sz="quarter" idx="5"/>
          </p:nvPr>
        </p:nvSpPr>
        <p:spPr/>
        <p:txBody>
          <a:bodyPr/>
          <a:lstStyle/>
          <a:p>
            <a:fld id="{5518E279-3F73-4F86-8904-1FE3AB033736}" type="slidenum">
              <a:rPr lang="en-IN" smtClean="0"/>
              <a:t>40</a:t>
            </a:fld>
            <a:endParaRPr lang="en-IN"/>
          </a:p>
        </p:txBody>
      </p:sp>
    </p:spTree>
    <p:extLst>
      <p:ext uri="{BB962C8B-B14F-4D97-AF65-F5344CB8AC3E}">
        <p14:creationId xmlns:p14="http://schemas.microsoft.com/office/powerpoint/2010/main" val="1508957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D6BFA-59FB-7C70-0602-DFAF89E8D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04E117-2578-5C2B-456A-861E51F60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B71A3-FF73-99B1-C56E-89B0B8997B6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45A09A5-E1CB-8DCE-BDF8-0C01DBD43D90}"/>
              </a:ext>
            </a:extLst>
          </p:cNvPr>
          <p:cNvSpPr>
            <a:spLocks noGrp="1"/>
          </p:cNvSpPr>
          <p:nvPr>
            <p:ph type="sldNum" sz="quarter" idx="5"/>
          </p:nvPr>
        </p:nvSpPr>
        <p:spPr/>
        <p:txBody>
          <a:bodyPr/>
          <a:lstStyle/>
          <a:p>
            <a:fld id="{5518E279-3F73-4F86-8904-1FE3AB033736}" type="slidenum">
              <a:rPr lang="en-IN" smtClean="0"/>
              <a:t>41</a:t>
            </a:fld>
            <a:endParaRPr lang="en-IN"/>
          </a:p>
        </p:txBody>
      </p:sp>
    </p:spTree>
    <p:extLst>
      <p:ext uri="{BB962C8B-B14F-4D97-AF65-F5344CB8AC3E}">
        <p14:creationId xmlns:p14="http://schemas.microsoft.com/office/powerpoint/2010/main" val="975999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C58FC-FF3B-FD70-92FF-E57F6331B2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0ED03-D0A1-91A2-2365-91ED6065A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A600F-469D-277F-251A-8CAB3420C7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55C040-9A02-67ED-0C78-92B628C9C664}"/>
              </a:ext>
            </a:extLst>
          </p:cNvPr>
          <p:cNvSpPr>
            <a:spLocks noGrp="1"/>
          </p:cNvSpPr>
          <p:nvPr>
            <p:ph type="sldNum" sz="quarter" idx="5"/>
          </p:nvPr>
        </p:nvSpPr>
        <p:spPr/>
        <p:txBody>
          <a:bodyPr/>
          <a:lstStyle/>
          <a:p>
            <a:fld id="{5518E279-3F73-4F86-8904-1FE3AB033736}" type="slidenum">
              <a:rPr lang="en-IN" smtClean="0"/>
              <a:t>42</a:t>
            </a:fld>
            <a:endParaRPr lang="en-IN"/>
          </a:p>
        </p:txBody>
      </p:sp>
    </p:spTree>
    <p:extLst>
      <p:ext uri="{BB962C8B-B14F-4D97-AF65-F5344CB8AC3E}">
        <p14:creationId xmlns:p14="http://schemas.microsoft.com/office/powerpoint/2010/main" val="781814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43ED8-E8A5-762D-0F4C-BA99C2D3A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4E541-EE1C-4062-4BB5-1D2A330B1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C0686-13D8-71AF-8AF0-42DCC808299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5984AB4-FADC-DFEC-4F0B-9CCD84E3D634}"/>
              </a:ext>
            </a:extLst>
          </p:cNvPr>
          <p:cNvSpPr>
            <a:spLocks noGrp="1"/>
          </p:cNvSpPr>
          <p:nvPr>
            <p:ph type="sldNum" sz="quarter" idx="5"/>
          </p:nvPr>
        </p:nvSpPr>
        <p:spPr/>
        <p:txBody>
          <a:bodyPr/>
          <a:lstStyle/>
          <a:p>
            <a:fld id="{5518E279-3F73-4F86-8904-1FE3AB033736}" type="slidenum">
              <a:rPr lang="en-IN" smtClean="0"/>
              <a:t>43</a:t>
            </a:fld>
            <a:endParaRPr lang="en-IN"/>
          </a:p>
        </p:txBody>
      </p:sp>
    </p:spTree>
    <p:extLst>
      <p:ext uri="{BB962C8B-B14F-4D97-AF65-F5344CB8AC3E}">
        <p14:creationId xmlns:p14="http://schemas.microsoft.com/office/powerpoint/2010/main" val="3688360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5D4D1-C485-82D7-8E56-A824295B3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476E47-0F2C-61F0-40E6-7B888A287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C011B-40F5-DAAA-74DB-C6FF28DE37E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6436B66-5BB3-EBAC-A946-61ADAD63967E}"/>
              </a:ext>
            </a:extLst>
          </p:cNvPr>
          <p:cNvSpPr>
            <a:spLocks noGrp="1"/>
          </p:cNvSpPr>
          <p:nvPr>
            <p:ph type="sldNum" sz="quarter" idx="5"/>
          </p:nvPr>
        </p:nvSpPr>
        <p:spPr/>
        <p:txBody>
          <a:bodyPr/>
          <a:lstStyle/>
          <a:p>
            <a:fld id="{5518E279-3F73-4F86-8904-1FE3AB033736}" type="slidenum">
              <a:rPr lang="en-IN" smtClean="0"/>
              <a:t>44</a:t>
            </a:fld>
            <a:endParaRPr lang="en-IN"/>
          </a:p>
        </p:txBody>
      </p:sp>
    </p:spTree>
    <p:extLst>
      <p:ext uri="{BB962C8B-B14F-4D97-AF65-F5344CB8AC3E}">
        <p14:creationId xmlns:p14="http://schemas.microsoft.com/office/powerpoint/2010/main" val="4075892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5918D-72CC-0471-A05B-65551D89D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9C0D5-9F50-9708-FD79-7011D3FA2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5005E-6C61-B42A-B906-3B258C83FB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61F107A-2837-B749-41A0-F52E2FB2352B}"/>
              </a:ext>
            </a:extLst>
          </p:cNvPr>
          <p:cNvSpPr>
            <a:spLocks noGrp="1"/>
          </p:cNvSpPr>
          <p:nvPr>
            <p:ph type="sldNum" sz="quarter" idx="5"/>
          </p:nvPr>
        </p:nvSpPr>
        <p:spPr/>
        <p:txBody>
          <a:bodyPr/>
          <a:lstStyle/>
          <a:p>
            <a:fld id="{5518E279-3F73-4F86-8904-1FE3AB033736}" type="slidenum">
              <a:rPr lang="en-IN" smtClean="0"/>
              <a:t>45</a:t>
            </a:fld>
            <a:endParaRPr lang="en-IN"/>
          </a:p>
        </p:txBody>
      </p:sp>
    </p:spTree>
    <p:extLst>
      <p:ext uri="{BB962C8B-B14F-4D97-AF65-F5344CB8AC3E}">
        <p14:creationId xmlns:p14="http://schemas.microsoft.com/office/powerpoint/2010/main" val="330984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18E279-3F73-4F86-8904-1FE3AB033736}" type="slidenum">
              <a:rPr lang="en-IN" smtClean="0"/>
              <a:t>7</a:t>
            </a:fld>
            <a:endParaRPr lang="en-IN"/>
          </a:p>
        </p:txBody>
      </p:sp>
    </p:spTree>
    <p:extLst>
      <p:ext uri="{BB962C8B-B14F-4D97-AF65-F5344CB8AC3E}">
        <p14:creationId xmlns:p14="http://schemas.microsoft.com/office/powerpoint/2010/main" val="888853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a:t>
            </a:r>
            <a:r>
              <a:rPr lang="en-US" b="1" dirty="0"/>
              <a:t>single-cell trajectory</a:t>
            </a:r>
            <a:r>
              <a:rPr lang="en-US" dirty="0"/>
              <a:t> setting (such as </a:t>
            </a:r>
            <a:r>
              <a:rPr lang="en-US" dirty="0" err="1"/>
              <a:t>scRNA</a:t>
            </a:r>
            <a:r>
              <a:rPr lang="en-US" dirty="0"/>
              <a:t>-seq, single-cell ATAC, or even cell-count data across phenotypes), a “bifurcation” typically manifests as </a:t>
            </a:r>
            <a:r>
              <a:rPr lang="en-US" b="1" dirty="0"/>
              <a:t>branching</a:t>
            </a:r>
            <a:r>
              <a:rPr lang="en-US" dirty="0"/>
              <a:t> in the low-dimensional manifold or in </a:t>
            </a:r>
            <a:r>
              <a:rPr lang="en-US" dirty="0" err="1"/>
              <a:t>pseudotime</a:t>
            </a:r>
            <a:r>
              <a:rPr lang="en-US" dirty="0"/>
              <a:t>: cells that share a common “progenitor” state begin to diverge into two (or more) distinct lineages or fates.</a:t>
            </a:r>
            <a:endParaRPr lang="en-IN" dirty="0"/>
          </a:p>
          <a:p>
            <a:endParaRPr lang="en-IN" dirty="0"/>
          </a:p>
        </p:txBody>
      </p:sp>
      <p:sp>
        <p:nvSpPr>
          <p:cNvPr id="4" name="Slide Number Placeholder 3"/>
          <p:cNvSpPr>
            <a:spLocks noGrp="1"/>
          </p:cNvSpPr>
          <p:nvPr>
            <p:ph type="sldNum" sz="quarter" idx="5"/>
          </p:nvPr>
        </p:nvSpPr>
        <p:spPr/>
        <p:txBody>
          <a:bodyPr/>
          <a:lstStyle/>
          <a:p>
            <a:fld id="{DB035AAC-AA31-4729-827E-215CCBC46B00}" type="slidenum">
              <a:rPr lang="en-IN" smtClean="0"/>
              <a:t>8</a:t>
            </a:fld>
            <a:endParaRPr lang="en-IN"/>
          </a:p>
        </p:txBody>
      </p:sp>
    </p:spTree>
    <p:extLst>
      <p:ext uri="{BB962C8B-B14F-4D97-AF65-F5344CB8AC3E}">
        <p14:creationId xmlns:p14="http://schemas.microsoft.com/office/powerpoint/2010/main" val="3889704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endParaRPr lang="en-IN" b="0" i="0" dirty="0">
              <a:solidFill>
                <a:srgbClr val="FFFFFF"/>
              </a:solidFill>
              <a:effectLst/>
              <a:latin typeface="Consolas" panose="020B0609020204030204" pitchFamily="49" charset="0"/>
            </a:endParaRPr>
          </a:p>
          <a:p>
            <a:pPr algn="l">
              <a:spcBef>
                <a:spcPts val="750"/>
              </a:spcBef>
              <a:spcAft>
                <a:spcPts val="750"/>
              </a:spcAft>
            </a:pPr>
            <a:r>
              <a:rPr lang="en-IN" b="0" i="0" dirty="0">
                <a:solidFill>
                  <a:srgbClr val="FFFFFF"/>
                </a:solidFill>
                <a:effectLst/>
                <a:latin typeface="Consolas" panose="020B0609020204030204" pitchFamily="49" charset="0"/>
              </a:rPr>
              <a:t>Trajectory '</a:t>
            </a:r>
            <a:r>
              <a:rPr lang="en-IN" b="0" i="0" dirty="0" err="1">
                <a:solidFill>
                  <a:srgbClr val="FFFFFF"/>
                </a:solidFill>
                <a:effectLst/>
                <a:latin typeface="Consolas" panose="020B0609020204030204" pitchFamily="49" charset="0"/>
              </a:rPr>
              <a:t>early_dev</a:t>
            </a:r>
            <a:r>
              <a:rPr lang="en-IN" b="0" i="0" dirty="0">
                <a:solidFill>
                  <a:srgbClr val="FFFFFF"/>
                </a:solidFill>
                <a:effectLst/>
                <a:latin typeface="Consolas" panose="020B0609020204030204" pitchFamily="49" charset="0"/>
              </a:rPr>
              <a:t>' contains 54 cells across clusters: Prebranch_1, Prebranch_2 Trajectory 'asexual' contains 71 cells across clusters: Prebranch_1, Prebranch_2, Branch_1 Trajectory 'sexual' contains 77 cells across clusters: Prebranch_1, Prebranch_2, Branch_2 Trajectory '</a:t>
            </a:r>
            <a:r>
              <a:rPr lang="en-IN" b="0" i="0" dirty="0" err="1">
                <a:solidFill>
                  <a:srgbClr val="FFFFFF"/>
                </a:solidFill>
                <a:effectLst/>
                <a:latin typeface="Consolas" panose="020B0609020204030204" pitchFamily="49" charset="0"/>
              </a:rPr>
              <a:t>late_dev</a:t>
            </a:r>
            <a:r>
              <a:rPr lang="en-IN" b="0" i="0" dirty="0">
                <a:solidFill>
                  <a:srgbClr val="FFFFFF"/>
                </a:solidFill>
                <a:effectLst/>
                <a:latin typeface="Consolas" panose="020B0609020204030204" pitchFamily="49" charset="0"/>
              </a:rPr>
              <a:t>' contains 40 cells across clusters: Branch_1, Branch_2 Trajectory '</a:t>
            </a:r>
            <a:r>
              <a:rPr lang="en-IN" b="0" i="0" dirty="0" err="1">
                <a:solidFill>
                  <a:srgbClr val="FFFFFF"/>
                </a:solidFill>
                <a:effectLst/>
                <a:latin typeface="Consolas" panose="020B0609020204030204" pitchFamily="49" charset="0"/>
              </a:rPr>
              <a:t>all_clusters</a:t>
            </a:r>
            <a:r>
              <a:rPr lang="en-IN" b="0" i="0" dirty="0">
                <a:solidFill>
                  <a:srgbClr val="FFFFFF"/>
                </a:solidFill>
                <a:effectLst/>
                <a:latin typeface="Consolas" panose="020B0609020204030204" pitchFamily="49" charset="0"/>
              </a:rPr>
              <a:t>' contains 94 cells across clusters: Prebranch_1, Prebranch_2, Branch_1, Branch_2</a:t>
            </a:r>
          </a:p>
          <a:p>
            <a:endParaRPr lang="en-IN" dirty="0"/>
          </a:p>
        </p:txBody>
      </p:sp>
      <p:sp>
        <p:nvSpPr>
          <p:cNvPr id="4" name="Slide Number Placeholder 3"/>
          <p:cNvSpPr>
            <a:spLocks noGrp="1"/>
          </p:cNvSpPr>
          <p:nvPr>
            <p:ph type="sldNum" sz="quarter" idx="5"/>
          </p:nvPr>
        </p:nvSpPr>
        <p:spPr/>
        <p:txBody>
          <a:bodyPr/>
          <a:lstStyle/>
          <a:p>
            <a:fld id="{5518E279-3F73-4F86-8904-1FE3AB033736}" type="slidenum">
              <a:rPr lang="en-IN" smtClean="0"/>
              <a:t>12</a:t>
            </a:fld>
            <a:endParaRPr lang="en-IN"/>
          </a:p>
        </p:txBody>
      </p:sp>
    </p:spTree>
    <p:extLst>
      <p:ext uri="{BB962C8B-B14F-4D97-AF65-F5344CB8AC3E}">
        <p14:creationId xmlns:p14="http://schemas.microsoft.com/office/powerpoint/2010/main" val="1271115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05C01-3A3F-EC4E-E910-63D5E29DDF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507A6-94B8-BA1A-6A39-149453548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47F17-E9C3-C383-2994-C2D4CFC1CF3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6DFCBF-CD7A-190F-16D2-1C394CB4FB28}"/>
              </a:ext>
            </a:extLst>
          </p:cNvPr>
          <p:cNvSpPr>
            <a:spLocks noGrp="1"/>
          </p:cNvSpPr>
          <p:nvPr>
            <p:ph type="sldNum" sz="quarter" idx="5"/>
          </p:nvPr>
        </p:nvSpPr>
        <p:spPr/>
        <p:txBody>
          <a:bodyPr/>
          <a:lstStyle/>
          <a:p>
            <a:fld id="{5518E279-3F73-4F86-8904-1FE3AB033736}" type="slidenum">
              <a:rPr lang="en-IN" smtClean="0"/>
              <a:t>13</a:t>
            </a:fld>
            <a:endParaRPr lang="en-IN"/>
          </a:p>
        </p:txBody>
      </p:sp>
    </p:spTree>
    <p:extLst>
      <p:ext uri="{BB962C8B-B14F-4D97-AF65-F5344CB8AC3E}">
        <p14:creationId xmlns:p14="http://schemas.microsoft.com/office/powerpoint/2010/main" val="3026050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C6835-11F4-689D-4B59-27EC8D3BE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893F4-7E5B-9CF1-D3E6-B6139413D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C6827-8258-7D1E-1D4D-77D706C1AB3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CB8E817-29C3-7DBB-798E-B874B02D7EFE}"/>
              </a:ext>
            </a:extLst>
          </p:cNvPr>
          <p:cNvSpPr>
            <a:spLocks noGrp="1"/>
          </p:cNvSpPr>
          <p:nvPr>
            <p:ph type="sldNum" sz="quarter" idx="5"/>
          </p:nvPr>
        </p:nvSpPr>
        <p:spPr/>
        <p:txBody>
          <a:bodyPr/>
          <a:lstStyle/>
          <a:p>
            <a:fld id="{5518E279-3F73-4F86-8904-1FE3AB033736}" type="slidenum">
              <a:rPr lang="en-IN" smtClean="0"/>
              <a:t>14</a:t>
            </a:fld>
            <a:endParaRPr lang="en-IN"/>
          </a:p>
        </p:txBody>
      </p:sp>
    </p:spTree>
    <p:extLst>
      <p:ext uri="{BB962C8B-B14F-4D97-AF65-F5344CB8AC3E}">
        <p14:creationId xmlns:p14="http://schemas.microsoft.com/office/powerpoint/2010/main" val="1591860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EDCE4-9361-A2CF-7C90-601E4C7F9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2E0D1-D78B-BE45-8067-2F547CBE5D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DF38F-575A-FF7F-C765-5A61D1B50200}"/>
              </a:ext>
            </a:extLst>
          </p:cNvPr>
          <p:cNvSpPr>
            <a:spLocks noGrp="1"/>
          </p:cNvSpPr>
          <p:nvPr>
            <p:ph type="body" idx="1"/>
          </p:nvPr>
        </p:nvSpPr>
        <p:spPr/>
        <p:txBody>
          <a:bodyPr/>
          <a:lstStyle/>
          <a:p>
            <a:pPr>
              <a:buNone/>
            </a:pPr>
            <a:r>
              <a:rPr lang="en-IN" dirty="0"/>
              <a:t>Let’s say we have two independent samples:</a:t>
            </a:r>
          </a:p>
          <a:p>
            <a:pPr>
              <a:buFont typeface="Arial" panose="020B0604020202020204" pitchFamily="34" charset="0"/>
              <a:buChar char="•"/>
            </a:pPr>
            <a:r>
              <a:rPr lang="en-IN" dirty="0"/>
              <a:t>Group 1: X1,X2,…,XmX_1, X_2, \dots, X_mX1​,X2​,…,</a:t>
            </a:r>
            <a:r>
              <a:rPr lang="en-IN" dirty="0" err="1"/>
              <a:t>Xm</a:t>
            </a:r>
            <a:r>
              <a:rPr lang="en-IN" dirty="0"/>
              <a:t>​ (size mmm)</a:t>
            </a:r>
          </a:p>
          <a:p>
            <a:pPr>
              <a:buFont typeface="Arial" panose="020B0604020202020204" pitchFamily="34" charset="0"/>
              <a:buChar char="•"/>
            </a:pPr>
            <a:r>
              <a:rPr lang="en-IN" dirty="0"/>
              <a:t>Group 2: Y1,Y2,…,YnY_1, Y_2, \dots, Y_nY1​,Y2​,…,Yn​ (size </a:t>
            </a:r>
            <a:r>
              <a:rPr lang="en-IN" dirty="0" err="1"/>
              <a:t>nnn</a:t>
            </a:r>
            <a:r>
              <a:rPr lang="en-IN" dirty="0"/>
              <a:t>)</a:t>
            </a:r>
          </a:p>
          <a:p>
            <a:pPr>
              <a:buNone/>
            </a:pPr>
            <a:r>
              <a:rPr lang="en-IN" b="1" dirty="0"/>
              <a:t>1. Combine the two groups and rank all observations from smallest to largest, assigning average ranks in case of ties.</a:t>
            </a:r>
          </a:p>
          <a:p>
            <a:pPr>
              <a:buNone/>
            </a:pPr>
            <a:r>
              <a:rPr lang="en-IN" b="1" dirty="0"/>
              <a:t>2. Compute the test statistic:</a:t>
            </a:r>
          </a:p>
          <a:p>
            <a:pPr>
              <a:buNone/>
            </a:pPr>
            <a:r>
              <a:rPr lang="en-IN" dirty="0"/>
              <a:t>One common form is the </a:t>
            </a:r>
            <a:r>
              <a:rPr lang="en-IN" b="1" dirty="0"/>
              <a:t>Wilcoxon rank-sum statistic (W)</a:t>
            </a:r>
            <a:r>
              <a:rPr lang="en-IN" dirty="0"/>
              <a:t>:</a:t>
            </a:r>
          </a:p>
          <a:p>
            <a:pPr>
              <a:buNone/>
            </a:pPr>
            <a:r>
              <a:rPr lang="en-IN" dirty="0"/>
              <a:t>W=∑</a:t>
            </a:r>
            <a:r>
              <a:rPr lang="en-IN" dirty="0" err="1"/>
              <a:t>i</a:t>
            </a:r>
            <a:r>
              <a:rPr lang="en-IN" dirty="0"/>
              <a:t>=1mR(Xi)W = \sum_{</a:t>
            </a:r>
            <a:r>
              <a:rPr lang="en-IN" dirty="0" err="1"/>
              <a:t>i</a:t>
            </a:r>
            <a:r>
              <a:rPr lang="en-IN" dirty="0"/>
              <a:t>=1}^{m} R(</a:t>
            </a:r>
            <a:r>
              <a:rPr lang="en-IN" dirty="0" err="1"/>
              <a:t>X_i</a:t>
            </a:r>
            <a:r>
              <a:rPr lang="en-IN" dirty="0"/>
              <a:t>)W=</a:t>
            </a:r>
            <a:r>
              <a:rPr lang="en-IN" dirty="0" err="1"/>
              <a:t>i</a:t>
            </a:r>
            <a:r>
              <a:rPr lang="en-IN" dirty="0"/>
              <a:t>=1∑m​R(Xi​) Where R(Xi)R(</a:t>
            </a:r>
            <a:r>
              <a:rPr lang="en-IN" dirty="0" err="1"/>
              <a:t>X_i</a:t>
            </a:r>
            <a:r>
              <a:rPr lang="en-IN" dirty="0"/>
              <a:t>)R(Xi​) is the rank of the iii-</a:t>
            </a:r>
            <a:r>
              <a:rPr lang="en-IN" dirty="0" err="1"/>
              <a:t>th</a:t>
            </a:r>
            <a:r>
              <a:rPr lang="en-IN" dirty="0"/>
              <a:t> observation from Group 1.</a:t>
            </a:r>
          </a:p>
          <a:p>
            <a:pPr>
              <a:buNone/>
            </a:pPr>
            <a:r>
              <a:rPr lang="en-IN" dirty="0"/>
              <a:t>Alternatively, you can compute the </a:t>
            </a:r>
            <a:r>
              <a:rPr lang="en-IN" b="1" dirty="0"/>
              <a:t>Mann–Whitney U statistic</a:t>
            </a:r>
            <a:r>
              <a:rPr lang="en-IN" dirty="0"/>
              <a:t>, which is related:</a:t>
            </a:r>
          </a:p>
          <a:p>
            <a:pPr>
              <a:buNone/>
            </a:pPr>
            <a:r>
              <a:rPr lang="en-IN" dirty="0"/>
              <a:t>U=W−m(m+1)2U = W - \frac{m(m+1)}{2}U=W−2m(m+1)​ </a:t>
            </a:r>
            <a:r>
              <a:rPr lang="en-IN" b="1" dirty="0"/>
              <a:t>3. Under the null hypothesis (i.e., both groups are from the same distribution), the distribution of UUU is known, and we can compute a p-value (either from exact distribution or normal approximation).</a:t>
            </a:r>
          </a:p>
          <a:p>
            <a:pPr>
              <a:buNone/>
            </a:pPr>
            <a:r>
              <a:rPr lang="en-IN" b="1" dirty="0"/>
              <a:t>📐 Normal Approximation (for large samples)</a:t>
            </a:r>
          </a:p>
          <a:p>
            <a:pPr>
              <a:buNone/>
            </a:pPr>
            <a:r>
              <a:rPr lang="en-IN" dirty="0"/>
              <a:t>If both mmm and </a:t>
            </a:r>
            <a:r>
              <a:rPr lang="en-IN" dirty="0" err="1"/>
              <a:t>nnn</a:t>
            </a:r>
            <a:r>
              <a:rPr lang="en-IN" dirty="0"/>
              <a:t> are large (typically ≥10), the distribution of UUU approximates a </a:t>
            </a:r>
            <a:r>
              <a:rPr lang="en-IN" b="1" dirty="0"/>
              <a:t>normal distribution</a:t>
            </a:r>
            <a:r>
              <a:rPr lang="en-IN" dirty="0"/>
              <a:t> with:</a:t>
            </a:r>
          </a:p>
          <a:p>
            <a:pPr>
              <a:buFont typeface="Arial" panose="020B0604020202020204" pitchFamily="34" charset="0"/>
              <a:buChar char="•"/>
            </a:pPr>
            <a:r>
              <a:rPr lang="en-IN" dirty="0"/>
              <a:t>Mean:</a:t>
            </a:r>
          </a:p>
          <a:p>
            <a:pPr>
              <a:buFont typeface="Arial" panose="020B0604020202020204" pitchFamily="34" charset="0"/>
              <a:buChar char="•"/>
            </a:pPr>
            <a:r>
              <a:rPr lang="el-GR" dirty="0"/>
              <a:t>μ</a:t>
            </a:r>
            <a:r>
              <a:rPr lang="en-IN" dirty="0"/>
              <a:t>U=mn2\</a:t>
            </a:r>
            <a:r>
              <a:rPr lang="en-IN" dirty="0" err="1"/>
              <a:t>mu_U</a:t>
            </a:r>
            <a:r>
              <a:rPr lang="en-IN" dirty="0"/>
              <a:t> = \frac{</a:t>
            </a:r>
            <a:r>
              <a:rPr lang="en-IN" dirty="0" err="1"/>
              <a:t>mn</a:t>
            </a:r>
            <a:r>
              <a:rPr lang="en-IN" dirty="0"/>
              <a:t>}{2}</a:t>
            </a:r>
            <a:r>
              <a:rPr lang="el-GR" dirty="0"/>
              <a:t>μ</a:t>
            </a:r>
            <a:r>
              <a:rPr lang="en-IN" dirty="0"/>
              <a:t>U​=2mn​ Standard deviation:</a:t>
            </a:r>
          </a:p>
          <a:p>
            <a:pPr>
              <a:buNone/>
            </a:pPr>
            <a:r>
              <a:rPr lang="el-GR" dirty="0"/>
              <a:t>σ</a:t>
            </a:r>
            <a:r>
              <a:rPr lang="en-IN" dirty="0"/>
              <a:t>U=</a:t>
            </a:r>
            <a:r>
              <a:rPr lang="en-IN" dirty="0" err="1"/>
              <a:t>mn</a:t>
            </a:r>
            <a:r>
              <a:rPr lang="en-IN" dirty="0"/>
              <a:t>(m+n+1)12\</a:t>
            </a:r>
            <a:r>
              <a:rPr lang="en-IN" dirty="0" err="1"/>
              <a:t>sigma_U</a:t>
            </a:r>
            <a:r>
              <a:rPr lang="en-IN" dirty="0"/>
              <a:t> = \sqrt{\frac{</a:t>
            </a:r>
            <a:r>
              <a:rPr lang="en-IN" dirty="0" err="1"/>
              <a:t>mn</a:t>
            </a:r>
            <a:r>
              <a:rPr lang="en-IN" dirty="0"/>
              <a:t>(m+n+1)}{12}}</a:t>
            </a:r>
            <a:r>
              <a:rPr lang="el-GR" dirty="0"/>
              <a:t>σ</a:t>
            </a:r>
            <a:r>
              <a:rPr lang="en-IN" dirty="0"/>
              <a:t>U​=12mn(m+n+1)​​ Then the </a:t>
            </a:r>
            <a:r>
              <a:rPr lang="en-IN" b="1" dirty="0"/>
              <a:t>z-score</a:t>
            </a:r>
            <a:r>
              <a:rPr lang="en-IN" dirty="0"/>
              <a:t> is:</a:t>
            </a:r>
          </a:p>
          <a:p>
            <a:r>
              <a:rPr lang="en-IN" dirty="0"/>
              <a:t>z=U−</a:t>
            </a:r>
            <a:r>
              <a:rPr lang="el-GR" dirty="0"/>
              <a:t>μ</a:t>
            </a:r>
            <a:r>
              <a:rPr lang="en-IN" dirty="0"/>
              <a:t>U</a:t>
            </a:r>
            <a:r>
              <a:rPr lang="el-GR" dirty="0"/>
              <a:t>σ</a:t>
            </a:r>
            <a:r>
              <a:rPr lang="en-IN" dirty="0"/>
              <a:t>Uz = \frac{U - \</a:t>
            </a:r>
            <a:r>
              <a:rPr lang="en-IN" dirty="0" err="1"/>
              <a:t>mu_U</a:t>
            </a:r>
            <a:r>
              <a:rPr lang="en-IN" dirty="0"/>
              <a:t>}{\</a:t>
            </a:r>
            <a:r>
              <a:rPr lang="en-IN" dirty="0" err="1"/>
              <a:t>sigma_U</a:t>
            </a:r>
            <a:r>
              <a:rPr lang="en-IN" dirty="0"/>
              <a:t>}z=</a:t>
            </a:r>
            <a:r>
              <a:rPr lang="el-GR" dirty="0"/>
              <a:t>σ</a:t>
            </a:r>
            <a:r>
              <a:rPr lang="en-IN" dirty="0"/>
              <a:t>U​</a:t>
            </a:r>
            <a:r>
              <a:rPr lang="en-IN" dirty="0" err="1"/>
              <a:t>U</a:t>
            </a:r>
            <a:r>
              <a:rPr lang="en-IN" dirty="0"/>
              <a:t>−</a:t>
            </a:r>
            <a:r>
              <a:rPr lang="el-GR" dirty="0"/>
              <a:t>μ</a:t>
            </a:r>
            <a:r>
              <a:rPr lang="en-IN" dirty="0"/>
              <a:t>U​​ This z-score can be used to compute the </a:t>
            </a:r>
            <a:r>
              <a:rPr lang="en-IN" b="1" dirty="0"/>
              <a:t>p-value</a:t>
            </a:r>
            <a:r>
              <a:rPr lang="en-IN" dirty="0"/>
              <a:t>.</a:t>
            </a:r>
          </a:p>
          <a:p>
            <a:endParaRPr lang="en-IN" dirty="0"/>
          </a:p>
        </p:txBody>
      </p:sp>
      <p:sp>
        <p:nvSpPr>
          <p:cNvPr id="4" name="Slide Number Placeholder 3">
            <a:extLst>
              <a:ext uri="{FF2B5EF4-FFF2-40B4-BE49-F238E27FC236}">
                <a16:creationId xmlns:a16="http://schemas.microsoft.com/office/drawing/2014/main" id="{C2FF8D7B-791B-D5C3-78C9-B10086972EE4}"/>
              </a:ext>
            </a:extLst>
          </p:cNvPr>
          <p:cNvSpPr>
            <a:spLocks noGrp="1"/>
          </p:cNvSpPr>
          <p:nvPr>
            <p:ph type="sldNum" sz="quarter" idx="5"/>
          </p:nvPr>
        </p:nvSpPr>
        <p:spPr/>
        <p:txBody>
          <a:bodyPr/>
          <a:lstStyle/>
          <a:p>
            <a:fld id="{5518E279-3F73-4F86-8904-1FE3AB033736}" type="slidenum">
              <a:rPr lang="en-IN" smtClean="0"/>
              <a:t>16</a:t>
            </a:fld>
            <a:endParaRPr lang="en-IN"/>
          </a:p>
        </p:txBody>
      </p:sp>
    </p:spTree>
    <p:extLst>
      <p:ext uri="{BB962C8B-B14F-4D97-AF65-F5344CB8AC3E}">
        <p14:creationId xmlns:p14="http://schemas.microsoft.com/office/powerpoint/2010/main" val="94815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C523-FC6C-C9AE-CC3F-6E9D5BD52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316A27-2844-AD2A-9400-7AE2EE12FC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14B6F1-9157-600A-8BD1-8B5B79595545}"/>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5" name="Footer Placeholder 4">
            <a:extLst>
              <a:ext uri="{FF2B5EF4-FFF2-40B4-BE49-F238E27FC236}">
                <a16:creationId xmlns:a16="http://schemas.microsoft.com/office/drawing/2014/main" id="{84BE1BE0-CBC9-9A26-4D2C-5929E6A26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21B4D0-9685-E500-331C-86974A9C5560}"/>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3707108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9DDE-5664-0018-047C-73C3C31335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8B0F9A-EACD-9CC3-CA1A-6AE432BE7D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3D571F-D5F9-04BA-D336-1E591F3C4ED6}"/>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5" name="Footer Placeholder 4">
            <a:extLst>
              <a:ext uri="{FF2B5EF4-FFF2-40B4-BE49-F238E27FC236}">
                <a16:creationId xmlns:a16="http://schemas.microsoft.com/office/drawing/2014/main" id="{564D6F1C-C7FC-7D2B-DA3F-299FA70B80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658B3E-713E-09A1-A7AB-6B5DCFE300D2}"/>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4230475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96461-0C70-123F-CBCB-34093A62F0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7AA14C-4A20-1C5E-5FFE-021756E0DF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248C93-E2FE-1CA3-4B2C-0FD55EAEE996}"/>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5" name="Footer Placeholder 4">
            <a:extLst>
              <a:ext uri="{FF2B5EF4-FFF2-40B4-BE49-F238E27FC236}">
                <a16:creationId xmlns:a16="http://schemas.microsoft.com/office/drawing/2014/main" id="{2AD8C14A-C220-933C-DF33-125267F585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D1B0A7-9ACF-5E0A-0304-C941F047DEEC}"/>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610943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F1AD-E616-895F-A0D2-8CC9180724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C23AD-1230-5107-7AD9-007F801298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7197C6-D663-40F7-A42B-5394C7824172}"/>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5" name="Footer Placeholder 4">
            <a:extLst>
              <a:ext uri="{FF2B5EF4-FFF2-40B4-BE49-F238E27FC236}">
                <a16:creationId xmlns:a16="http://schemas.microsoft.com/office/drawing/2014/main" id="{A9C475A8-78AF-90BD-40D5-D304B4C9C7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D4C596-EDE4-7CA5-6161-D33CA390041C}"/>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641864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8572-DDE3-FFD7-8173-617735AC2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F022945-6BB0-97B5-70DB-907AD5DCFF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C169E-75A8-7197-374C-AA6E19833C33}"/>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5" name="Footer Placeholder 4">
            <a:extLst>
              <a:ext uri="{FF2B5EF4-FFF2-40B4-BE49-F238E27FC236}">
                <a16:creationId xmlns:a16="http://schemas.microsoft.com/office/drawing/2014/main" id="{EA86A727-56D3-B5F2-CBB0-ACBCD9A949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74EDD5-82DF-F923-4E79-48F6ABA475B5}"/>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3872936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0DE3-7967-CB9D-4D21-F72A2F71D5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BD448A-9300-85E1-226D-7C49081B6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77B7C9-1C3F-9852-E06A-299A95F02E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EC3325-E5A0-E105-3FFA-07850A59F90B}"/>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6" name="Footer Placeholder 5">
            <a:extLst>
              <a:ext uri="{FF2B5EF4-FFF2-40B4-BE49-F238E27FC236}">
                <a16:creationId xmlns:a16="http://schemas.microsoft.com/office/drawing/2014/main" id="{749F5923-A1E1-D6DE-DAA9-5281B5C6AE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B6ABA1-E3E5-2698-5677-9E2C28BD0261}"/>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091863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CA21-C4FD-929B-2C9A-CD98F29419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3FA6F2-5646-78C7-8C25-9C35873E53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4A095E-5D0C-B113-4C81-4DA8DEB7E0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F531D42-2926-7E29-E50B-95CCAFB3E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D85BA1-A2D8-BB6C-9B13-8151C111F8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9CAFAFC-E9F2-67F8-BDE3-A26EB9EE2486}"/>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8" name="Footer Placeholder 7">
            <a:extLst>
              <a:ext uri="{FF2B5EF4-FFF2-40B4-BE49-F238E27FC236}">
                <a16:creationId xmlns:a16="http://schemas.microsoft.com/office/drawing/2014/main" id="{152985D9-A401-66AA-55B2-B54094FC51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7393BC-99F0-531A-0293-31E6AE0D826B}"/>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1028758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FA4D-8591-6D89-D3D7-D06FCD83E7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F608FD-D9FF-678E-5E76-3D749C64CE9A}"/>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4" name="Footer Placeholder 3">
            <a:extLst>
              <a:ext uri="{FF2B5EF4-FFF2-40B4-BE49-F238E27FC236}">
                <a16:creationId xmlns:a16="http://schemas.microsoft.com/office/drawing/2014/main" id="{07198092-41D3-76B0-79BD-A45AEFE55A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5E765-4447-D45B-6646-C2FA2740E147}"/>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381988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ACCC1D-990A-2C95-88C5-956806D47455}"/>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3" name="Footer Placeholder 2">
            <a:extLst>
              <a:ext uri="{FF2B5EF4-FFF2-40B4-BE49-F238E27FC236}">
                <a16:creationId xmlns:a16="http://schemas.microsoft.com/office/drawing/2014/main" id="{A3FBCDDF-51C0-FCAF-3093-B234D1FC3DB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C325AB8-6474-53DA-304F-002111E58D07}"/>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1210401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40EB-208B-F1F1-0097-8DA264404E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30E3A00-D569-5086-7697-FCB4AAB379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F12E46-B99D-C68C-88F2-038D9C7F4D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BD13D6-B7E4-EFD9-BE8C-77625B1FE0BA}"/>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6" name="Footer Placeholder 5">
            <a:extLst>
              <a:ext uri="{FF2B5EF4-FFF2-40B4-BE49-F238E27FC236}">
                <a16:creationId xmlns:a16="http://schemas.microsoft.com/office/drawing/2014/main" id="{9C7301C6-83CC-EA88-9DBE-D1EECB8B04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FD5880-B9F5-7A8F-DACA-D27B43E0956A}"/>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365094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6765-54A0-2F3F-A503-9765C6873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A615F9-CD2D-4F3D-87C5-22AA534D9F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82B897-7FA4-5381-40D2-0615D1798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31D48-AC5A-3F66-D015-31679DCD8926}"/>
              </a:ext>
            </a:extLst>
          </p:cNvPr>
          <p:cNvSpPr>
            <a:spLocks noGrp="1"/>
          </p:cNvSpPr>
          <p:nvPr>
            <p:ph type="dt" sz="half" idx="10"/>
          </p:nvPr>
        </p:nvSpPr>
        <p:spPr/>
        <p:txBody>
          <a:bodyPr/>
          <a:lstStyle/>
          <a:p>
            <a:fld id="{1923CFB9-5B60-43C2-8A22-2D509807BF5C}" type="datetimeFigureOut">
              <a:rPr lang="en-IN" smtClean="0"/>
              <a:t>01-08-2025</a:t>
            </a:fld>
            <a:endParaRPr lang="en-IN"/>
          </a:p>
        </p:txBody>
      </p:sp>
      <p:sp>
        <p:nvSpPr>
          <p:cNvPr id="6" name="Footer Placeholder 5">
            <a:extLst>
              <a:ext uri="{FF2B5EF4-FFF2-40B4-BE49-F238E27FC236}">
                <a16:creationId xmlns:a16="http://schemas.microsoft.com/office/drawing/2014/main" id="{091499E8-7803-3AA3-5BFB-299F564A74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FD09E0-D9C0-B3FB-888A-BE5732C930AC}"/>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84751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ADF222-62A7-3024-C636-4D7FE28C6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33821A-4FBA-313C-AF1F-BF024ACEB9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ABB13A-D7FA-A6F0-F6D9-9E8B75796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3CFB9-5B60-43C2-8A22-2D509807BF5C}" type="datetimeFigureOut">
              <a:rPr lang="en-IN" smtClean="0"/>
              <a:t>01-08-2025</a:t>
            </a:fld>
            <a:endParaRPr lang="en-IN"/>
          </a:p>
        </p:txBody>
      </p:sp>
      <p:sp>
        <p:nvSpPr>
          <p:cNvPr id="5" name="Footer Placeholder 4">
            <a:extLst>
              <a:ext uri="{FF2B5EF4-FFF2-40B4-BE49-F238E27FC236}">
                <a16:creationId xmlns:a16="http://schemas.microsoft.com/office/drawing/2014/main" id="{F1F73233-9A41-EEB5-ED15-E8D237AB5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3EE0A4-DDC4-F8A1-F3B9-0A5E246DE3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D9B44-DF6A-4607-9BFF-09E52BEB0900}" type="slidenum">
              <a:rPr lang="en-IN" smtClean="0"/>
              <a:t>‹#›</a:t>
            </a:fld>
            <a:endParaRPr lang="en-IN"/>
          </a:p>
        </p:txBody>
      </p:sp>
    </p:spTree>
    <p:extLst>
      <p:ext uri="{BB962C8B-B14F-4D97-AF65-F5344CB8AC3E}">
        <p14:creationId xmlns:p14="http://schemas.microsoft.com/office/powerpoint/2010/main" val="558308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localhost:8787/files/R/dorrity_lab_embl/clustering_plot_4.html" TargetMode="External"/><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787/files/R/dorrity_lab_embl/all_clusters.htm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localhost:8787/files/R/dorrity_lab_embl/monocle3_trajectory_plot.html"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39.png"/><Relationship Id="rId21" Type="http://schemas.openxmlformats.org/officeDocument/2006/relationships/image" Target="../media/image30.png"/><Relationship Id="rId34" Type="http://schemas.openxmlformats.org/officeDocument/2006/relationships/customXml" Target="../ink/ink16.xml"/><Relationship Id="rId42" Type="http://schemas.openxmlformats.org/officeDocument/2006/relationships/customXml" Target="../ink/ink20.xml"/><Relationship Id="rId7" Type="http://schemas.openxmlformats.org/officeDocument/2006/relationships/image" Target="../media/image230.png"/><Relationship Id="rId2" Type="http://schemas.openxmlformats.org/officeDocument/2006/relationships/notesSlide" Target="../notesSlides/notesSlide4.xml"/><Relationship Id="rId16" Type="http://schemas.openxmlformats.org/officeDocument/2006/relationships/customXml" Target="../ink/ink7.xml"/><Relationship Id="rId29"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25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8.png"/><Relationship Id="rId40" Type="http://schemas.openxmlformats.org/officeDocument/2006/relationships/customXml" Target="../ink/ink19.xml"/><Relationship Id="rId45" Type="http://schemas.openxmlformats.org/officeDocument/2006/relationships/image" Target="../media/image42.png"/><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1.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29.png"/><Relationship Id="rId31" Type="http://schemas.openxmlformats.org/officeDocument/2006/relationships/image" Target="../media/image35.png"/><Relationship Id="rId44" Type="http://schemas.openxmlformats.org/officeDocument/2006/relationships/customXml" Target="../ink/ink21.xml"/><Relationship Id="rId4" Type="http://schemas.openxmlformats.org/officeDocument/2006/relationships/customXml" Target="../ink/ink1.xml"/><Relationship Id="rId9" Type="http://schemas.openxmlformats.org/officeDocument/2006/relationships/image" Target="../media/image24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3.png"/><Relationship Id="rId30" Type="http://schemas.openxmlformats.org/officeDocument/2006/relationships/customXml" Target="../ink/ink14.xml"/><Relationship Id="rId35" Type="http://schemas.openxmlformats.org/officeDocument/2006/relationships/image" Target="../media/image37.png"/><Relationship Id="rId43" Type="http://schemas.openxmlformats.org/officeDocument/2006/relationships/image" Target="../media/image41.png"/><Relationship Id="rId8" Type="http://schemas.openxmlformats.org/officeDocument/2006/relationships/customXml" Target="../ink/ink3.xml"/><Relationship Id="rId3" Type="http://schemas.openxmlformats.org/officeDocument/2006/relationships/image" Target="../media/image26.png"/><Relationship Id="rId12" Type="http://schemas.openxmlformats.org/officeDocument/2006/relationships/customXml" Target="../ink/ink5.xml"/><Relationship Id="rId17" Type="http://schemas.openxmlformats.org/officeDocument/2006/relationships/image" Target="../media/image28.png"/><Relationship Id="rId25" Type="http://schemas.openxmlformats.org/officeDocument/2006/relationships/image" Target="../media/image32.png"/><Relationship Id="rId33" Type="http://schemas.openxmlformats.org/officeDocument/2006/relationships/image" Target="../media/image36.png"/><Relationship Id="rId38" Type="http://schemas.openxmlformats.org/officeDocument/2006/relationships/customXml" Target="../ink/ink18.xml"/><Relationship Id="rId46" Type="http://schemas.openxmlformats.org/officeDocument/2006/relationships/image" Target="../media/image44.png"/><Relationship Id="rId20" Type="http://schemas.openxmlformats.org/officeDocument/2006/relationships/customXml" Target="../ink/ink9.xml"/><Relationship Id="rId41"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0.png"/><Relationship Id="rId4" Type="http://schemas.openxmlformats.org/officeDocument/2006/relationships/customXml" Target="../ink/ink22.xm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customXml" Target="../ink/ink25.xml"/><Relationship Id="rId2" Type="http://schemas.openxmlformats.org/officeDocument/2006/relationships/customXml" Target="../ink/ink23.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customXml" Target="../ink/ink24.xml"/><Relationship Id="rId9" Type="http://schemas.openxmlformats.org/officeDocument/2006/relationships/customXml" Target="../ink/ink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BDAEF04-1DDB-F9F4-13F4-77466DED73CA}"/>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1791" t="6587" r="8102" b="14192"/>
          <a:stretch/>
        </p:blipFill>
        <p:spPr>
          <a:xfrm>
            <a:off x="2605489" y="0"/>
            <a:ext cx="9586511" cy="6795247"/>
          </a:xfrm>
          <a:prstGeom prst="rect">
            <a:avLst/>
          </a:prstGeom>
        </p:spPr>
      </p:pic>
      <p:cxnSp>
        <p:nvCxnSpPr>
          <p:cNvPr id="35" name="Straight Connector 34">
            <a:extLst>
              <a:ext uri="{FF2B5EF4-FFF2-40B4-BE49-F238E27FC236}">
                <a16:creationId xmlns:a16="http://schemas.microsoft.com/office/drawing/2014/main" id="{1C020E1D-2D8A-696A-E048-6CCE14C6B430}"/>
              </a:ext>
            </a:extLst>
          </p:cNvPr>
          <p:cNvCxnSpPr>
            <a:cxnSpLocks/>
          </p:cNvCxnSpPr>
          <p:nvPr/>
        </p:nvCxnSpPr>
        <p:spPr>
          <a:xfrm flipH="1">
            <a:off x="1159474" y="3690013"/>
            <a:ext cx="1543351" cy="482965"/>
          </a:xfrm>
          <a:prstGeom prst="line">
            <a:avLst/>
          </a:prstGeom>
          <a:ln w="15875">
            <a:solidFill>
              <a:schemeClr val="bg2"/>
            </a:solidFill>
            <a:prstDash val="lgDashDot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0A34157-DCF1-D01D-6178-AE9E36B24BEA}"/>
              </a:ext>
            </a:extLst>
          </p:cNvPr>
          <p:cNvCxnSpPr>
            <a:cxnSpLocks/>
          </p:cNvCxnSpPr>
          <p:nvPr/>
        </p:nvCxnSpPr>
        <p:spPr>
          <a:xfrm flipH="1">
            <a:off x="1042325" y="2795018"/>
            <a:ext cx="1849794" cy="172845"/>
          </a:xfrm>
          <a:prstGeom prst="line">
            <a:avLst/>
          </a:prstGeom>
          <a:ln w="15875">
            <a:solidFill>
              <a:schemeClr val="bg2"/>
            </a:solidFill>
            <a:prstDash val="lgDashDotDot"/>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1355505-5D16-8E4F-8F52-138935646370}"/>
              </a:ext>
            </a:extLst>
          </p:cNvPr>
          <p:cNvSpPr/>
          <p:nvPr/>
        </p:nvSpPr>
        <p:spPr>
          <a:xfrm>
            <a:off x="560685" y="199588"/>
            <a:ext cx="11415723" cy="6396069"/>
          </a:xfrm>
          <a:prstGeom prst="rect">
            <a:avLst/>
          </a:prstGeom>
          <a:solidFill>
            <a:schemeClr val="tx1">
              <a:alpha val="4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81657E-0FC8-EB3A-562C-45A664B5D48F}"/>
              </a:ext>
            </a:extLst>
          </p:cNvPr>
          <p:cNvSpPr>
            <a:spLocks noGrp="1"/>
          </p:cNvSpPr>
          <p:nvPr>
            <p:ph type="ctrTitle"/>
          </p:nvPr>
        </p:nvSpPr>
        <p:spPr>
          <a:xfrm>
            <a:off x="1524000" y="3890137"/>
            <a:ext cx="9144000" cy="1111803"/>
          </a:xfrm>
        </p:spPr>
        <p:txBody>
          <a:bodyPr/>
          <a:lstStyle/>
          <a:p>
            <a:r>
              <a:rPr lang="en-IN" b="1" dirty="0">
                <a:solidFill>
                  <a:schemeClr val="bg1"/>
                </a:solidFill>
                <a:highlight>
                  <a:srgbClr val="000000"/>
                </a:highlight>
              </a:rPr>
              <a:t>Work Presentation</a:t>
            </a:r>
          </a:p>
        </p:txBody>
      </p:sp>
      <p:sp>
        <p:nvSpPr>
          <p:cNvPr id="3" name="Subtitle 2">
            <a:extLst>
              <a:ext uri="{FF2B5EF4-FFF2-40B4-BE49-F238E27FC236}">
                <a16:creationId xmlns:a16="http://schemas.microsoft.com/office/drawing/2014/main" id="{298A76C6-0EAF-ECBC-EC88-7551A375A464}"/>
              </a:ext>
            </a:extLst>
          </p:cNvPr>
          <p:cNvSpPr>
            <a:spLocks noGrp="1"/>
          </p:cNvSpPr>
          <p:nvPr>
            <p:ph type="subTitle" idx="1"/>
          </p:nvPr>
        </p:nvSpPr>
        <p:spPr>
          <a:xfrm>
            <a:off x="1563958" y="5217055"/>
            <a:ext cx="9144000" cy="1655762"/>
          </a:xfrm>
        </p:spPr>
        <p:txBody>
          <a:bodyPr/>
          <a:lstStyle/>
          <a:p>
            <a:r>
              <a:rPr lang="en-IN" dirty="0">
                <a:solidFill>
                  <a:schemeClr val="bg1"/>
                </a:solidFill>
              </a:rPr>
              <a:t>Aishwarya Girish</a:t>
            </a:r>
          </a:p>
        </p:txBody>
      </p:sp>
      <p:pic>
        <p:nvPicPr>
          <p:cNvPr id="45" name="Picture 44">
            <a:extLst>
              <a:ext uri="{FF2B5EF4-FFF2-40B4-BE49-F238E27FC236}">
                <a16:creationId xmlns:a16="http://schemas.microsoft.com/office/drawing/2014/main" id="{7E6EF546-5BE3-CADB-BF5C-057383911824}"/>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r="86568"/>
          <a:stretch/>
        </p:blipFill>
        <p:spPr>
          <a:xfrm>
            <a:off x="-605897" y="-17570"/>
            <a:ext cx="1347595" cy="7340575"/>
          </a:xfrm>
          <a:prstGeom prst="rect">
            <a:avLst/>
          </a:prstGeom>
        </p:spPr>
      </p:pic>
      <p:pic>
        <p:nvPicPr>
          <p:cNvPr id="48" name="Picture 47">
            <a:extLst>
              <a:ext uri="{FF2B5EF4-FFF2-40B4-BE49-F238E27FC236}">
                <a16:creationId xmlns:a16="http://schemas.microsoft.com/office/drawing/2014/main" id="{A7E91EF4-6B86-DE4B-8237-7FD06D182260}"/>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l="-1" t="85678" r="16404"/>
          <a:stretch/>
        </p:blipFill>
        <p:spPr>
          <a:xfrm>
            <a:off x="-311908" y="6356200"/>
            <a:ext cx="8731079" cy="1094406"/>
          </a:xfrm>
          <a:prstGeom prst="rect">
            <a:avLst/>
          </a:prstGeom>
        </p:spPr>
      </p:pic>
      <p:pic>
        <p:nvPicPr>
          <p:cNvPr id="52" name="Picture 51">
            <a:extLst>
              <a:ext uri="{FF2B5EF4-FFF2-40B4-BE49-F238E27FC236}">
                <a16:creationId xmlns:a16="http://schemas.microsoft.com/office/drawing/2014/main" id="{41272605-5F81-DB5F-1DB1-D2499D0FD612}"/>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l="13591" t="10914" r="15055" b="7908"/>
          <a:stretch/>
        </p:blipFill>
        <p:spPr>
          <a:xfrm>
            <a:off x="45344" y="22305"/>
            <a:ext cx="1911694" cy="980744"/>
          </a:xfrm>
          <a:prstGeom prst="rect">
            <a:avLst/>
          </a:prstGeom>
        </p:spPr>
      </p:pic>
    </p:spTree>
    <p:extLst>
      <p:ext uri="{BB962C8B-B14F-4D97-AF65-F5344CB8AC3E}">
        <p14:creationId xmlns:p14="http://schemas.microsoft.com/office/powerpoint/2010/main" val="358987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CD572-C5F6-92D2-0560-31D30D83C2E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5DF66A0-DC8F-5E7F-E63F-6989535D6726}"/>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B5D91480-32B5-1F7E-CC22-6EC63DD0504B}"/>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sp>
        <p:nvSpPr>
          <p:cNvPr id="2" name="TextBox 1">
            <a:extLst>
              <a:ext uri="{FF2B5EF4-FFF2-40B4-BE49-F238E27FC236}">
                <a16:creationId xmlns:a16="http://schemas.microsoft.com/office/drawing/2014/main" id="{1B5B798F-CAA4-D3DF-DF04-7F09C77595FF}"/>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8</a:t>
            </a:r>
          </a:p>
        </p:txBody>
      </p:sp>
      <p:grpSp>
        <p:nvGrpSpPr>
          <p:cNvPr id="3" name="Group 2">
            <a:extLst>
              <a:ext uri="{FF2B5EF4-FFF2-40B4-BE49-F238E27FC236}">
                <a16:creationId xmlns:a16="http://schemas.microsoft.com/office/drawing/2014/main" id="{340B4D08-1C81-48C9-A94E-DD27EFC0616D}"/>
              </a:ext>
            </a:extLst>
          </p:cNvPr>
          <p:cNvGrpSpPr/>
          <p:nvPr/>
        </p:nvGrpSpPr>
        <p:grpSpPr>
          <a:xfrm>
            <a:off x="699273" y="1275008"/>
            <a:ext cx="10595499" cy="5009881"/>
            <a:chOff x="2560271" y="1795704"/>
            <a:chExt cx="7071458" cy="3266591"/>
          </a:xfrm>
        </p:grpSpPr>
        <p:grpSp>
          <p:nvGrpSpPr>
            <p:cNvPr id="5" name="Google Shape;278;p18">
              <a:extLst>
                <a:ext uri="{FF2B5EF4-FFF2-40B4-BE49-F238E27FC236}">
                  <a16:creationId xmlns:a16="http://schemas.microsoft.com/office/drawing/2014/main" id="{BA732C2A-E715-C790-91C4-8B08D267863A}"/>
                </a:ext>
              </a:extLst>
            </p:cNvPr>
            <p:cNvGrpSpPr/>
            <p:nvPr/>
          </p:nvGrpSpPr>
          <p:grpSpPr>
            <a:xfrm>
              <a:off x="2560271" y="1795704"/>
              <a:ext cx="1412709" cy="1923461"/>
              <a:chOff x="1036275" y="1121000"/>
              <a:chExt cx="1412709" cy="1923461"/>
            </a:xfrm>
          </p:grpSpPr>
          <p:sp>
            <p:nvSpPr>
              <p:cNvPr id="62" name="Google Shape;279;p18">
                <a:extLst>
                  <a:ext uri="{FF2B5EF4-FFF2-40B4-BE49-F238E27FC236}">
                    <a16:creationId xmlns:a16="http://schemas.microsoft.com/office/drawing/2014/main" id="{C2B0B734-EE3E-5BAA-3EED-CAE5130375E1}"/>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0;p18">
                <a:extLst>
                  <a:ext uri="{FF2B5EF4-FFF2-40B4-BE49-F238E27FC236}">
                    <a16:creationId xmlns:a16="http://schemas.microsoft.com/office/drawing/2014/main" id="{16F66EFC-5B71-55F0-97D2-E32CE0465DB9}"/>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4" name="Google Shape;281;p18">
                <a:extLst>
                  <a:ext uri="{FF2B5EF4-FFF2-40B4-BE49-F238E27FC236}">
                    <a16:creationId xmlns:a16="http://schemas.microsoft.com/office/drawing/2014/main" id="{83B98F17-A377-D7EE-9AC0-146B5270D03F}"/>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5" name="Google Shape;282;p18">
                <a:extLst>
                  <a:ext uri="{FF2B5EF4-FFF2-40B4-BE49-F238E27FC236}">
                    <a16:creationId xmlns:a16="http://schemas.microsoft.com/office/drawing/2014/main" id="{0480CE71-B364-7D96-E962-B04D997CC9FC}"/>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6" name="Google Shape;283;p18">
                <a:extLst>
                  <a:ext uri="{FF2B5EF4-FFF2-40B4-BE49-F238E27FC236}">
                    <a16:creationId xmlns:a16="http://schemas.microsoft.com/office/drawing/2014/main" id="{801142E8-93B9-6E0E-D329-FFF56C8B2492}"/>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7" name="Google Shape;284;p18">
                <a:extLst>
                  <a:ext uri="{FF2B5EF4-FFF2-40B4-BE49-F238E27FC236}">
                    <a16:creationId xmlns:a16="http://schemas.microsoft.com/office/drawing/2014/main" id="{23B3EEFA-1BD9-8F86-270F-2CC10773D088}"/>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8" name="Google Shape;286;p18">
                <a:extLst>
                  <a:ext uri="{FF2B5EF4-FFF2-40B4-BE49-F238E27FC236}">
                    <a16:creationId xmlns:a16="http://schemas.microsoft.com/office/drawing/2014/main" id="{EDDC8520-FDC4-D605-274F-23E4E9361E1E}"/>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6" name="Google Shape;287;p18">
              <a:extLst>
                <a:ext uri="{FF2B5EF4-FFF2-40B4-BE49-F238E27FC236}">
                  <a16:creationId xmlns:a16="http://schemas.microsoft.com/office/drawing/2014/main" id="{35B0BE67-86C6-85EC-7B87-B6A51A9EDB85}"/>
                </a:ext>
              </a:extLst>
            </p:cNvPr>
            <p:cNvGrpSpPr/>
            <p:nvPr/>
          </p:nvGrpSpPr>
          <p:grpSpPr>
            <a:xfrm>
              <a:off x="4815044" y="1795704"/>
              <a:ext cx="1412334" cy="1923461"/>
              <a:chOff x="3291048" y="1121000"/>
              <a:chExt cx="1412334" cy="1923461"/>
            </a:xfrm>
          </p:grpSpPr>
          <p:sp>
            <p:nvSpPr>
              <p:cNvPr id="54" name="Google Shape;288;p18">
                <a:extLst>
                  <a:ext uri="{FF2B5EF4-FFF2-40B4-BE49-F238E27FC236}">
                    <a16:creationId xmlns:a16="http://schemas.microsoft.com/office/drawing/2014/main" id="{B29539EC-CB06-2895-5B48-0D1F7C16F067}"/>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89;p18">
                <a:extLst>
                  <a:ext uri="{FF2B5EF4-FFF2-40B4-BE49-F238E27FC236}">
                    <a16:creationId xmlns:a16="http://schemas.microsoft.com/office/drawing/2014/main" id="{A23690E8-9123-2FA9-BD46-4B3763BA4BF6}"/>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6" name="Google Shape;290;p18">
                <a:extLst>
                  <a:ext uri="{FF2B5EF4-FFF2-40B4-BE49-F238E27FC236}">
                    <a16:creationId xmlns:a16="http://schemas.microsoft.com/office/drawing/2014/main" id="{78B44EF9-FC59-6806-5CE6-0E370AD661AF}"/>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57" name="Google Shape;291;p18">
                <a:extLst>
                  <a:ext uri="{FF2B5EF4-FFF2-40B4-BE49-F238E27FC236}">
                    <a16:creationId xmlns:a16="http://schemas.microsoft.com/office/drawing/2014/main" id="{8893A9F7-03C8-A3D4-0D28-0CE06F9A65A2}"/>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8" name="Google Shape;292;p18">
                <a:extLst>
                  <a:ext uri="{FF2B5EF4-FFF2-40B4-BE49-F238E27FC236}">
                    <a16:creationId xmlns:a16="http://schemas.microsoft.com/office/drawing/2014/main" id="{120642C8-8888-BA52-B481-F0C87627A6EC}"/>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3;p18">
                <a:extLst>
                  <a:ext uri="{FF2B5EF4-FFF2-40B4-BE49-F238E27FC236}">
                    <a16:creationId xmlns:a16="http://schemas.microsoft.com/office/drawing/2014/main" id="{D0495DF5-B3E8-BC97-5AF4-1F4DEA3E8B2D}"/>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4;p18">
                <a:extLst>
                  <a:ext uri="{FF2B5EF4-FFF2-40B4-BE49-F238E27FC236}">
                    <a16:creationId xmlns:a16="http://schemas.microsoft.com/office/drawing/2014/main" id="{BFD833D8-6E05-33C3-2020-43F81B5F7263}"/>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1" name="Google Shape;295;p18">
                <a:extLst>
                  <a:ext uri="{FF2B5EF4-FFF2-40B4-BE49-F238E27FC236}">
                    <a16:creationId xmlns:a16="http://schemas.microsoft.com/office/drawing/2014/main" id="{621E39A1-AAA1-35BE-8245-5A72AD11BEDB}"/>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7" name="Google Shape;297;p18">
              <a:extLst>
                <a:ext uri="{FF2B5EF4-FFF2-40B4-BE49-F238E27FC236}">
                  <a16:creationId xmlns:a16="http://schemas.microsoft.com/office/drawing/2014/main" id="{37E93A8F-2339-4BE3-D395-51E54F7995E2}"/>
                </a:ext>
              </a:extLst>
            </p:cNvPr>
            <p:cNvGrpSpPr/>
            <p:nvPr/>
          </p:nvGrpSpPr>
          <p:grpSpPr>
            <a:xfrm>
              <a:off x="7069441" y="1795704"/>
              <a:ext cx="1412709" cy="1923461"/>
              <a:chOff x="5545445" y="1121000"/>
              <a:chExt cx="1412709" cy="1923461"/>
            </a:xfrm>
          </p:grpSpPr>
          <p:sp>
            <p:nvSpPr>
              <p:cNvPr id="43" name="Google Shape;298;p18">
                <a:extLst>
                  <a:ext uri="{FF2B5EF4-FFF2-40B4-BE49-F238E27FC236}">
                    <a16:creationId xmlns:a16="http://schemas.microsoft.com/office/drawing/2014/main" id="{D26F918B-D8CA-E548-39E5-78417E94B471}"/>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299;p18">
                <a:extLst>
                  <a:ext uri="{FF2B5EF4-FFF2-40B4-BE49-F238E27FC236}">
                    <a16:creationId xmlns:a16="http://schemas.microsoft.com/office/drawing/2014/main" id="{30C355F6-648D-B493-994F-C7FA8DFDCF6F}"/>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0;p18">
                <a:extLst>
                  <a:ext uri="{FF2B5EF4-FFF2-40B4-BE49-F238E27FC236}">
                    <a16:creationId xmlns:a16="http://schemas.microsoft.com/office/drawing/2014/main" id="{171A340D-C3C4-2718-A619-914DB1A89C89}"/>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1;p18">
                <a:extLst>
                  <a:ext uri="{FF2B5EF4-FFF2-40B4-BE49-F238E27FC236}">
                    <a16:creationId xmlns:a16="http://schemas.microsoft.com/office/drawing/2014/main" id="{A202F7FD-816E-D4A1-2E9F-3268B632F1BC}"/>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8" name="Google Shape;302;p18">
                <a:extLst>
                  <a:ext uri="{FF2B5EF4-FFF2-40B4-BE49-F238E27FC236}">
                    <a16:creationId xmlns:a16="http://schemas.microsoft.com/office/drawing/2014/main" id="{C53F9EBA-E391-D626-8059-44E36405BD70}"/>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9" name="Google Shape;303;p18">
                <a:extLst>
                  <a:ext uri="{FF2B5EF4-FFF2-40B4-BE49-F238E27FC236}">
                    <a16:creationId xmlns:a16="http://schemas.microsoft.com/office/drawing/2014/main" id="{88A72EBB-6554-17B4-199E-B929EAB05736}"/>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5;p18">
                <a:extLst>
                  <a:ext uri="{FF2B5EF4-FFF2-40B4-BE49-F238E27FC236}">
                    <a16:creationId xmlns:a16="http://schemas.microsoft.com/office/drawing/2014/main" id="{A2B44664-7D87-302B-68FC-05FFA6D337D5}"/>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7;p18">
                <a:extLst>
                  <a:ext uri="{FF2B5EF4-FFF2-40B4-BE49-F238E27FC236}">
                    <a16:creationId xmlns:a16="http://schemas.microsoft.com/office/drawing/2014/main" id="{40A11D80-F720-1702-D81D-B8B8A998B51F}"/>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8;p18">
                <a:extLst>
                  <a:ext uri="{FF2B5EF4-FFF2-40B4-BE49-F238E27FC236}">
                    <a16:creationId xmlns:a16="http://schemas.microsoft.com/office/drawing/2014/main" id="{B899692E-5D9F-7A33-E271-F332CB4638CA}"/>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3" name="Google Shape;309;p18">
                <a:extLst>
                  <a:ext uri="{FF2B5EF4-FFF2-40B4-BE49-F238E27FC236}">
                    <a16:creationId xmlns:a16="http://schemas.microsoft.com/office/drawing/2014/main" id="{4DE046EE-DA50-3DE5-2594-A80D123E1AAE}"/>
                  </a:ext>
                </a:extLst>
              </p:cNvPr>
              <p:cNvSpPr txBox="1"/>
              <p:nvPr/>
            </p:nvSpPr>
            <p:spPr>
              <a:xfrm>
                <a:off x="5580063" y="1457525"/>
                <a:ext cx="12837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grpSp>
        <p:grpSp>
          <p:nvGrpSpPr>
            <p:cNvPr id="8" name="Google Shape;310;p18">
              <a:extLst>
                <a:ext uri="{FF2B5EF4-FFF2-40B4-BE49-F238E27FC236}">
                  <a16:creationId xmlns:a16="http://schemas.microsoft.com/office/drawing/2014/main" id="{EA288AEE-97FF-0753-A423-BDE5AA590632}"/>
                </a:ext>
              </a:extLst>
            </p:cNvPr>
            <p:cNvGrpSpPr/>
            <p:nvPr/>
          </p:nvGrpSpPr>
          <p:grpSpPr>
            <a:xfrm>
              <a:off x="3687470" y="3133229"/>
              <a:ext cx="1412709" cy="1929066"/>
              <a:chOff x="2163474" y="2458524"/>
              <a:chExt cx="1412709" cy="1929066"/>
            </a:xfrm>
          </p:grpSpPr>
          <p:sp>
            <p:nvSpPr>
              <p:cNvPr id="30" name="Google Shape;311;p18">
                <a:extLst>
                  <a:ext uri="{FF2B5EF4-FFF2-40B4-BE49-F238E27FC236}">
                    <a16:creationId xmlns:a16="http://schemas.microsoft.com/office/drawing/2014/main" id="{4D826E6A-3BD0-DB6F-3807-84B61DE1BEFB}"/>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2;p18">
                <a:extLst>
                  <a:ext uri="{FF2B5EF4-FFF2-40B4-BE49-F238E27FC236}">
                    <a16:creationId xmlns:a16="http://schemas.microsoft.com/office/drawing/2014/main" id="{EAEB283B-7EE1-4FC1-5014-712A5CCF7548}"/>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3;p18">
                <a:extLst>
                  <a:ext uri="{FF2B5EF4-FFF2-40B4-BE49-F238E27FC236}">
                    <a16:creationId xmlns:a16="http://schemas.microsoft.com/office/drawing/2014/main" id="{971EB595-FED4-A182-F40E-8AB2CAD650A3}"/>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4;p18">
                <a:extLst>
                  <a:ext uri="{FF2B5EF4-FFF2-40B4-BE49-F238E27FC236}">
                    <a16:creationId xmlns:a16="http://schemas.microsoft.com/office/drawing/2014/main" id="{3186D486-5BA8-D4B0-BF40-21993BB87110}"/>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4" name="Google Shape;315;p18">
                <a:extLst>
                  <a:ext uri="{FF2B5EF4-FFF2-40B4-BE49-F238E27FC236}">
                    <a16:creationId xmlns:a16="http://schemas.microsoft.com/office/drawing/2014/main" id="{CE81B2A3-F1F4-F6F5-BE80-E22750D87BA6}"/>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5" name="Google Shape;316;p18">
                <a:extLst>
                  <a:ext uri="{FF2B5EF4-FFF2-40B4-BE49-F238E27FC236}">
                    <a16:creationId xmlns:a16="http://schemas.microsoft.com/office/drawing/2014/main" id="{59469A50-AA84-F8F2-78C5-4E6DE024DADD}"/>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8;p18">
                <a:extLst>
                  <a:ext uri="{FF2B5EF4-FFF2-40B4-BE49-F238E27FC236}">
                    <a16:creationId xmlns:a16="http://schemas.microsoft.com/office/drawing/2014/main" id="{169B8EC7-66A8-203C-7686-A231F2956038}"/>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19;p18">
                <a:extLst>
                  <a:ext uri="{FF2B5EF4-FFF2-40B4-BE49-F238E27FC236}">
                    <a16:creationId xmlns:a16="http://schemas.microsoft.com/office/drawing/2014/main" id="{D40BBA62-9C0D-2DB6-9DDD-EBBF96E3BD55}"/>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0;p18">
                <a:extLst>
                  <a:ext uri="{FF2B5EF4-FFF2-40B4-BE49-F238E27FC236}">
                    <a16:creationId xmlns:a16="http://schemas.microsoft.com/office/drawing/2014/main" id="{8D2D87A3-7E4A-47FB-AEF5-6C02AF037CDA}"/>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1;p18">
                <a:extLst>
                  <a:ext uri="{FF2B5EF4-FFF2-40B4-BE49-F238E27FC236}">
                    <a16:creationId xmlns:a16="http://schemas.microsoft.com/office/drawing/2014/main" id="{EC4C442A-71D4-BA92-5B4F-464F21CA0B75}"/>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2;p18">
                <a:extLst>
                  <a:ext uri="{FF2B5EF4-FFF2-40B4-BE49-F238E27FC236}">
                    <a16:creationId xmlns:a16="http://schemas.microsoft.com/office/drawing/2014/main" id="{BEE3790E-7A50-0998-F206-4544F3851286}"/>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3;p18">
                <a:extLst>
                  <a:ext uri="{FF2B5EF4-FFF2-40B4-BE49-F238E27FC236}">
                    <a16:creationId xmlns:a16="http://schemas.microsoft.com/office/drawing/2014/main" id="{C459C13A-1611-1679-C39E-56291ED06A74}"/>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2" name="Google Shape;324;p18">
                <a:extLst>
                  <a:ext uri="{FF2B5EF4-FFF2-40B4-BE49-F238E27FC236}">
                    <a16:creationId xmlns:a16="http://schemas.microsoft.com/office/drawing/2014/main" id="{EF5EB826-C994-F20C-00B2-B15643E04907}"/>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9" name="Google Shape;325;p18">
              <a:extLst>
                <a:ext uri="{FF2B5EF4-FFF2-40B4-BE49-F238E27FC236}">
                  <a16:creationId xmlns:a16="http://schemas.microsoft.com/office/drawing/2014/main" id="{75992303-FDA3-CC5E-0F63-0665A2701F39}"/>
                </a:ext>
              </a:extLst>
            </p:cNvPr>
            <p:cNvGrpSpPr/>
            <p:nvPr/>
          </p:nvGrpSpPr>
          <p:grpSpPr>
            <a:xfrm>
              <a:off x="5942242" y="3133229"/>
              <a:ext cx="1412709" cy="1929066"/>
              <a:chOff x="4418246" y="2458524"/>
              <a:chExt cx="1412709" cy="1929066"/>
            </a:xfrm>
          </p:grpSpPr>
          <p:sp>
            <p:nvSpPr>
              <p:cNvPr id="22" name="Google Shape;326;p18">
                <a:extLst>
                  <a:ext uri="{FF2B5EF4-FFF2-40B4-BE49-F238E27FC236}">
                    <a16:creationId xmlns:a16="http://schemas.microsoft.com/office/drawing/2014/main" id="{F6F28CA1-DEC7-01A1-AC47-CC19B55E85BF}"/>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7;p18">
                <a:extLst>
                  <a:ext uri="{FF2B5EF4-FFF2-40B4-BE49-F238E27FC236}">
                    <a16:creationId xmlns:a16="http://schemas.microsoft.com/office/drawing/2014/main" id="{E71E81B9-C38D-9C75-3F0B-79A9497123DF}"/>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8;p18">
                <a:extLst>
                  <a:ext uri="{FF2B5EF4-FFF2-40B4-BE49-F238E27FC236}">
                    <a16:creationId xmlns:a16="http://schemas.microsoft.com/office/drawing/2014/main" id="{B43E0FCD-0C61-1AA6-0516-DA5202F1D53D}"/>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29;p18">
                <a:extLst>
                  <a:ext uri="{FF2B5EF4-FFF2-40B4-BE49-F238E27FC236}">
                    <a16:creationId xmlns:a16="http://schemas.microsoft.com/office/drawing/2014/main" id="{6F290A48-A9EA-00D3-EBB0-FF03E757B85F}"/>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 name="Google Shape;330;p18">
                <a:extLst>
                  <a:ext uri="{FF2B5EF4-FFF2-40B4-BE49-F238E27FC236}">
                    <a16:creationId xmlns:a16="http://schemas.microsoft.com/office/drawing/2014/main" id="{50DA289D-EFC6-1804-1461-7558CC8CCB26}"/>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7" name="Google Shape;331;p18">
                <a:extLst>
                  <a:ext uri="{FF2B5EF4-FFF2-40B4-BE49-F238E27FC236}">
                    <a16:creationId xmlns:a16="http://schemas.microsoft.com/office/drawing/2014/main" id="{C8CF3A0B-340C-7E62-60D0-1BC667B10C7E}"/>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8" name="Google Shape;332;p18">
                <a:extLst>
                  <a:ext uri="{FF2B5EF4-FFF2-40B4-BE49-F238E27FC236}">
                    <a16:creationId xmlns:a16="http://schemas.microsoft.com/office/drawing/2014/main" id="{6E00E19D-073A-E2F6-C989-10C802487A90}"/>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9" name="Google Shape;335;p18">
                <a:extLst>
                  <a:ext uri="{FF2B5EF4-FFF2-40B4-BE49-F238E27FC236}">
                    <a16:creationId xmlns:a16="http://schemas.microsoft.com/office/drawing/2014/main" id="{B2E37F27-3F8E-EA22-F6E3-F46691C6C541}"/>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10" name="Google Shape;336;p18">
              <a:extLst>
                <a:ext uri="{FF2B5EF4-FFF2-40B4-BE49-F238E27FC236}">
                  <a16:creationId xmlns:a16="http://schemas.microsoft.com/office/drawing/2014/main" id="{E28EF0B5-EF55-FEDC-9C07-C4399DE6B915}"/>
                </a:ext>
              </a:extLst>
            </p:cNvPr>
            <p:cNvGrpSpPr/>
            <p:nvPr/>
          </p:nvGrpSpPr>
          <p:grpSpPr>
            <a:xfrm>
              <a:off x="8194795" y="3133229"/>
              <a:ext cx="1436934" cy="1929066"/>
              <a:chOff x="6670799" y="2458524"/>
              <a:chExt cx="1436934" cy="1929066"/>
            </a:xfrm>
          </p:grpSpPr>
          <p:sp>
            <p:nvSpPr>
              <p:cNvPr id="11" name="Google Shape;337;p18">
                <a:extLst>
                  <a:ext uri="{FF2B5EF4-FFF2-40B4-BE49-F238E27FC236}">
                    <a16:creationId xmlns:a16="http://schemas.microsoft.com/office/drawing/2014/main" id="{E1462EDD-2DF1-A1CC-0988-7C59B853A249}"/>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8;p18">
                <a:extLst>
                  <a:ext uri="{FF2B5EF4-FFF2-40B4-BE49-F238E27FC236}">
                    <a16:creationId xmlns:a16="http://schemas.microsoft.com/office/drawing/2014/main" id="{6DDC5984-62F2-D46C-E248-7E8239E2CF74}"/>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39;p18">
                <a:extLst>
                  <a:ext uri="{FF2B5EF4-FFF2-40B4-BE49-F238E27FC236}">
                    <a16:creationId xmlns:a16="http://schemas.microsoft.com/office/drawing/2014/main" id="{5286566C-45E8-DF6F-B8E8-E1342214908E}"/>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0;p18">
                <a:extLst>
                  <a:ext uri="{FF2B5EF4-FFF2-40B4-BE49-F238E27FC236}">
                    <a16:creationId xmlns:a16="http://schemas.microsoft.com/office/drawing/2014/main" id="{B745CEAA-7780-27F4-B4EA-F76A1F91D553}"/>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 name="Google Shape;341;p18">
                <a:extLst>
                  <a:ext uri="{FF2B5EF4-FFF2-40B4-BE49-F238E27FC236}">
                    <a16:creationId xmlns:a16="http://schemas.microsoft.com/office/drawing/2014/main" id="{DF7C2F8C-4994-811A-E4E9-C779AA0FB7F9}"/>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6" name="Google Shape;342;p18">
                <a:extLst>
                  <a:ext uri="{FF2B5EF4-FFF2-40B4-BE49-F238E27FC236}">
                    <a16:creationId xmlns:a16="http://schemas.microsoft.com/office/drawing/2014/main" id="{0E5CE255-9EDF-630A-75F6-00B6574E088C}"/>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4;p18">
                <a:extLst>
                  <a:ext uri="{FF2B5EF4-FFF2-40B4-BE49-F238E27FC236}">
                    <a16:creationId xmlns:a16="http://schemas.microsoft.com/office/drawing/2014/main" id="{A239247D-4765-B590-37F4-CCD296DE1A3A}"/>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5;p18">
                <a:extLst>
                  <a:ext uri="{FF2B5EF4-FFF2-40B4-BE49-F238E27FC236}">
                    <a16:creationId xmlns:a16="http://schemas.microsoft.com/office/drawing/2014/main" id="{83B3638C-2BE6-1021-B0A4-C33F54538AF1}"/>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7;p18">
                <a:extLst>
                  <a:ext uri="{FF2B5EF4-FFF2-40B4-BE49-F238E27FC236}">
                    <a16:creationId xmlns:a16="http://schemas.microsoft.com/office/drawing/2014/main" id="{509ACD39-B576-629C-DEF4-270EEB7147E4}"/>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8;p18">
                <a:extLst>
                  <a:ext uri="{FF2B5EF4-FFF2-40B4-BE49-F238E27FC236}">
                    <a16:creationId xmlns:a16="http://schemas.microsoft.com/office/drawing/2014/main" id="{D50E034B-14A0-4CEA-2D6B-8FB208B01CED}"/>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1" name="Google Shape;349;p18">
                <a:extLst>
                  <a:ext uri="{FF2B5EF4-FFF2-40B4-BE49-F238E27FC236}">
                    <a16:creationId xmlns:a16="http://schemas.microsoft.com/office/drawing/2014/main" id="{EE95303E-3571-EAB8-225E-ABF31E1D8B9E}"/>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9" name="Google Shape;284;p18">
            <a:extLst>
              <a:ext uri="{FF2B5EF4-FFF2-40B4-BE49-F238E27FC236}">
                <a16:creationId xmlns:a16="http://schemas.microsoft.com/office/drawing/2014/main" id="{34C7F260-5660-406A-1E61-09CE3383C0CD}"/>
              </a:ext>
            </a:extLst>
          </p:cNvPr>
          <p:cNvSpPr/>
          <p:nvPr/>
        </p:nvSpPr>
        <p:spPr>
          <a:xfrm>
            <a:off x="3121596" y="344076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0964D07D-0B87-71BA-749E-344EC351FB92}"/>
              </a:ext>
            </a:extLst>
          </p:cNvPr>
          <p:cNvSpPr/>
          <p:nvPr/>
        </p:nvSpPr>
        <p:spPr>
          <a:xfrm>
            <a:off x="8187328" y="3443439"/>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Google Shape;284;p18">
            <a:extLst>
              <a:ext uri="{FF2B5EF4-FFF2-40B4-BE49-F238E27FC236}">
                <a16:creationId xmlns:a16="http://schemas.microsoft.com/office/drawing/2014/main" id="{D27556C9-4986-C898-1D8C-FF2B75949DBF}"/>
              </a:ext>
            </a:extLst>
          </p:cNvPr>
          <p:cNvSpPr/>
          <p:nvPr/>
        </p:nvSpPr>
        <p:spPr>
          <a:xfrm>
            <a:off x="9883391" y="3429000"/>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945893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AC922-D40E-E6FE-3DF7-95A87676DFD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7F2717D-800F-4269-DCA3-72CED49E545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B349C8EE-9141-DBDA-D971-82D818481219}"/>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Clustering the Trajectory</a:t>
            </a:r>
          </a:p>
        </p:txBody>
      </p:sp>
      <p:pic>
        <p:nvPicPr>
          <p:cNvPr id="3" name="Picture 2">
            <a:extLst>
              <a:ext uri="{FF2B5EF4-FFF2-40B4-BE49-F238E27FC236}">
                <a16:creationId xmlns:a16="http://schemas.microsoft.com/office/drawing/2014/main" id="{5E718538-BD0B-C290-8258-8A04FF01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593" y="1061932"/>
            <a:ext cx="5428927" cy="4071695"/>
          </a:xfrm>
          <a:prstGeom prst="rect">
            <a:avLst/>
          </a:prstGeom>
        </p:spPr>
      </p:pic>
      <p:pic>
        <p:nvPicPr>
          <p:cNvPr id="5" name="Picture 4">
            <a:hlinkClick r:id="rId3"/>
            <a:extLst>
              <a:ext uri="{FF2B5EF4-FFF2-40B4-BE49-F238E27FC236}">
                <a16:creationId xmlns:a16="http://schemas.microsoft.com/office/drawing/2014/main" id="{C464B756-208D-D3F5-1163-81AFE4112683}"/>
              </a:ext>
            </a:extLst>
          </p:cNvPr>
          <p:cNvPicPr>
            <a:picLocks noChangeAspect="1"/>
          </p:cNvPicPr>
          <p:nvPr/>
        </p:nvPicPr>
        <p:blipFill>
          <a:blip r:embed="rId4"/>
          <a:srcRect l="4565" r="4044" b="2773"/>
          <a:stretch/>
        </p:blipFill>
        <p:spPr>
          <a:xfrm>
            <a:off x="6771318" y="1061932"/>
            <a:ext cx="4426697" cy="4067408"/>
          </a:xfrm>
          <a:prstGeom prst="rect">
            <a:avLst/>
          </a:prstGeom>
          <a:ln>
            <a:solidFill>
              <a:schemeClr val="tx1"/>
            </a:solidFill>
          </a:ln>
        </p:spPr>
      </p:pic>
      <p:sp>
        <p:nvSpPr>
          <p:cNvPr id="6" name="TextBox 5">
            <a:extLst>
              <a:ext uri="{FF2B5EF4-FFF2-40B4-BE49-F238E27FC236}">
                <a16:creationId xmlns:a16="http://schemas.microsoft.com/office/drawing/2014/main" id="{34372FBA-04B7-7B68-F43C-6831AF02D797}"/>
              </a:ext>
            </a:extLst>
          </p:cNvPr>
          <p:cNvSpPr txBox="1"/>
          <p:nvPr/>
        </p:nvSpPr>
        <p:spPr>
          <a:xfrm>
            <a:off x="316469" y="5161347"/>
            <a:ext cx="11589745" cy="1608389"/>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600" dirty="0"/>
              <a:t>An elbow plot of k-means clustering revealed four distinct clusters when using the first three principal components, which together explained 66% of the total variance. </a:t>
            </a:r>
          </a:p>
          <a:p>
            <a:pPr marL="285750" indent="-285750" algn="just">
              <a:lnSpc>
                <a:spcPct val="125000"/>
              </a:lnSpc>
              <a:buFont typeface="Arial" panose="020B0604020202020204" pitchFamily="34" charset="0"/>
              <a:buChar char="•"/>
            </a:pPr>
            <a:r>
              <a:rPr lang="en-US" sz="1600" dirty="0"/>
              <a:t>Interestingly, including more principal components—while capturing more overall variance—led to fewer detectable clusters. </a:t>
            </a:r>
          </a:p>
          <a:p>
            <a:pPr marL="285750" indent="-285750" algn="just">
              <a:lnSpc>
                <a:spcPct val="125000"/>
              </a:lnSpc>
              <a:buFont typeface="Arial" panose="020B0604020202020204" pitchFamily="34" charset="0"/>
              <a:buChar char="•"/>
            </a:pPr>
            <a:r>
              <a:rPr lang="en-US" sz="1600" dirty="0"/>
              <a:t>This suggests that the additional components primarily reflect noise or continuous variation rather than biologically meaningful structure.</a:t>
            </a:r>
            <a:endParaRPr lang="en-IN" sz="1600" dirty="0"/>
          </a:p>
        </p:txBody>
      </p:sp>
      <p:sp>
        <p:nvSpPr>
          <p:cNvPr id="2" name="TextBox 1">
            <a:extLst>
              <a:ext uri="{FF2B5EF4-FFF2-40B4-BE49-F238E27FC236}">
                <a16:creationId xmlns:a16="http://schemas.microsoft.com/office/drawing/2014/main" id="{69190542-86FF-869F-7AF6-A62744EEB5B6}"/>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9</a:t>
            </a:r>
          </a:p>
        </p:txBody>
      </p:sp>
    </p:spTree>
    <p:extLst>
      <p:ext uri="{BB962C8B-B14F-4D97-AF65-F5344CB8AC3E}">
        <p14:creationId xmlns:p14="http://schemas.microsoft.com/office/powerpoint/2010/main" val="16704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53C0F-6305-33E5-2698-6C1ABE8EE20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FBC1CA3-B416-0F54-99C7-D80AE0D8D13E}"/>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10132B15-31EA-0F01-153F-001FF4B28920}"/>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Building a meaningful perspective</a:t>
            </a:r>
          </a:p>
        </p:txBody>
      </p:sp>
      <p:pic>
        <p:nvPicPr>
          <p:cNvPr id="6" name="Picture 5">
            <a:hlinkClick r:id="rId3"/>
            <a:extLst>
              <a:ext uri="{FF2B5EF4-FFF2-40B4-BE49-F238E27FC236}">
                <a16:creationId xmlns:a16="http://schemas.microsoft.com/office/drawing/2014/main" id="{F09E8B69-C069-1077-371A-9C64BF46B189}"/>
              </a:ext>
            </a:extLst>
          </p:cNvPr>
          <p:cNvPicPr>
            <a:picLocks noChangeAspect="1"/>
          </p:cNvPicPr>
          <p:nvPr/>
        </p:nvPicPr>
        <p:blipFill>
          <a:blip r:embed="rId4"/>
          <a:srcRect l="6624" t="8264" r="3001" b="2277"/>
          <a:stretch/>
        </p:blipFill>
        <p:spPr>
          <a:xfrm>
            <a:off x="963871" y="1004169"/>
            <a:ext cx="5199961" cy="4849661"/>
          </a:xfrm>
          <a:prstGeom prst="rect">
            <a:avLst/>
          </a:prstGeom>
          <a:ln>
            <a:solidFill>
              <a:schemeClr val="tx1"/>
            </a:solidFill>
          </a:ln>
        </p:spPr>
      </p:pic>
      <p:pic>
        <p:nvPicPr>
          <p:cNvPr id="8" name="Picture 7">
            <a:extLst>
              <a:ext uri="{FF2B5EF4-FFF2-40B4-BE49-F238E27FC236}">
                <a16:creationId xmlns:a16="http://schemas.microsoft.com/office/drawing/2014/main" id="{39BC6FCB-3C43-C97C-8E6B-1D5C5C4FA768}"/>
              </a:ext>
            </a:extLst>
          </p:cNvPr>
          <p:cNvPicPr>
            <a:picLocks noChangeAspect="1"/>
          </p:cNvPicPr>
          <p:nvPr/>
        </p:nvPicPr>
        <p:blipFill>
          <a:blip r:embed="rId5"/>
          <a:stretch>
            <a:fillRect/>
          </a:stretch>
        </p:blipFill>
        <p:spPr>
          <a:xfrm>
            <a:off x="506441" y="6030484"/>
            <a:ext cx="11083636" cy="415636"/>
          </a:xfrm>
          <a:prstGeom prst="rect">
            <a:avLst/>
          </a:prstGeom>
          <a:ln>
            <a:solidFill>
              <a:schemeClr val="tx1"/>
            </a:solidFill>
          </a:ln>
        </p:spPr>
      </p:pic>
      <p:sp>
        <p:nvSpPr>
          <p:cNvPr id="9" name="TextBox 8">
            <a:extLst>
              <a:ext uri="{FF2B5EF4-FFF2-40B4-BE49-F238E27FC236}">
                <a16:creationId xmlns:a16="http://schemas.microsoft.com/office/drawing/2014/main" id="{17BB6D2D-404E-4547-5B6E-EB0D2C0E1928}"/>
              </a:ext>
            </a:extLst>
          </p:cNvPr>
          <p:cNvSpPr txBox="1"/>
          <p:nvPr/>
        </p:nvSpPr>
        <p:spPr>
          <a:xfrm>
            <a:off x="6552250" y="1541253"/>
            <a:ext cx="5037827" cy="3867725"/>
          </a:xfrm>
          <a:prstGeom prst="rect">
            <a:avLst/>
          </a:prstGeom>
          <a:noFill/>
        </p:spPr>
        <p:txBody>
          <a:bodyPr wrap="square" rtlCol="0">
            <a:spAutoFit/>
          </a:bodyPr>
          <a:lstStyle/>
          <a:p>
            <a:pPr marL="285750" indent="-285750" algn="just">
              <a:spcBef>
                <a:spcPts val="750"/>
              </a:spcBef>
              <a:spcAft>
                <a:spcPts val="750"/>
              </a:spcAft>
              <a:buFont typeface="Arial" panose="020B0604020202020204" pitchFamily="34" charset="0"/>
              <a:buChar char="•"/>
            </a:pPr>
            <a:r>
              <a:rPr lang="en-IN" sz="1600" b="0" i="0" dirty="0">
                <a:effectLst/>
              </a:rPr>
              <a:t>Trajectory '</a:t>
            </a:r>
            <a:r>
              <a:rPr lang="en-IN" sz="1600" b="0" i="0" dirty="0" err="1">
                <a:effectLst/>
              </a:rPr>
              <a:t>early_dev</a:t>
            </a:r>
            <a:r>
              <a:rPr lang="en-IN" sz="1600" b="0" i="0" dirty="0">
                <a:effectLst/>
              </a:rPr>
              <a:t>’ : 54 cells across clusters Prebranch_1, Prebranch_2 </a:t>
            </a:r>
            <a:endParaRPr lang="en-IN" sz="1600" dirty="0"/>
          </a:p>
          <a:p>
            <a:pPr marL="285750" indent="-285750" algn="just">
              <a:spcBef>
                <a:spcPts val="750"/>
              </a:spcBef>
              <a:spcAft>
                <a:spcPts val="750"/>
              </a:spcAft>
              <a:buFont typeface="Arial" panose="020B0604020202020204" pitchFamily="34" charset="0"/>
              <a:buChar char="•"/>
            </a:pPr>
            <a:r>
              <a:rPr lang="en-IN" sz="1600" b="0" i="0" dirty="0">
                <a:effectLst/>
              </a:rPr>
              <a:t>Trajectory 'asexual’ : 71 cells across clusters Prebranch_1, Prebranch_2, Branch_1</a:t>
            </a:r>
          </a:p>
          <a:p>
            <a:pPr marL="285750" indent="-285750" algn="just">
              <a:spcBef>
                <a:spcPts val="750"/>
              </a:spcBef>
              <a:spcAft>
                <a:spcPts val="750"/>
              </a:spcAft>
              <a:buFont typeface="Arial" panose="020B0604020202020204" pitchFamily="34" charset="0"/>
              <a:buChar char="•"/>
            </a:pPr>
            <a:r>
              <a:rPr lang="en-IN" sz="1600" b="0" i="0" dirty="0">
                <a:effectLst/>
              </a:rPr>
              <a:t>Trajectory 'sexual’ : 77 cells across clusters Prebranch_1, Prebranch_2, Branch_2</a:t>
            </a:r>
          </a:p>
          <a:p>
            <a:pPr marL="285750" indent="-285750" algn="just">
              <a:spcBef>
                <a:spcPts val="750"/>
              </a:spcBef>
              <a:spcAft>
                <a:spcPts val="750"/>
              </a:spcAft>
              <a:buFont typeface="Arial" panose="020B0604020202020204" pitchFamily="34" charset="0"/>
              <a:buChar char="•"/>
            </a:pPr>
            <a:r>
              <a:rPr lang="en-IN" sz="1600" b="0" i="0" dirty="0">
                <a:effectLst/>
              </a:rPr>
              <a:t>Trajectory '</a:t>
            </a:r>
            <a:r>
              <a:rPr lang="en-IN" sz="1600" b="0" i="0" dirty="0" err="1">
                <a:effectLst/>
              </a:rPr>
              <a:t>late_dev</a:t>
            </a:r>
            <a:r>
              <a:rPr lang="en-IN" sz="1600" b="0" i="0" dirty="0">
                <a:effectLst/>
              </a:rPr>
              <a:t>’ :  40 cells across clusters Branch_1, Branch_2 Trajectory</a:t>
            </a:r>
          </a:p>
          <a:p>
            <a:pPr marL="285750" indent="-285750" algn="just">
              <a:spcBef>
                <a:spcPts val="750"/>
              </a:spcBef>
              <a:spcAft>
                <a:spcPts val="750"/>
              </a:spcAft>
              <a:buFont typeface="Arial" panose="020B0604020202020204" pitchFamily="34" charset="0"/>
              <a:buChar char="•"/>
            </a:pPr>
            <a:r>
              <a:rPr lang="en-US" sz="1600" dirty="0"/>
              <a:t>The observed transitions from </a:t>
            </a:r>
            <a:r>
              <a:rPr lang="en-US" sz="1600" dirty="0" err="1"/>
              <a:t>Prebranch</a:t>
            </a:r>
            <a:r>
              <a:rPr lang="en-US" sz="1600" dirty="0"/>
              <a:t> to Branch clusters likely represent key developmental bifurcation points—critical moments where cells commit to either the sexual or asexual differentiation pathways.</a:t>
            </a:r>
            <a:endParaRPr lang="en-IN" sz="1600" dirty="0"/>
          </a:p>
        </p:txBody>
      </p:sp>
      <p:sp>
        <p:nvSpPr>
          <p:cNvPr id="2" name="TextBox 1">
            <a:extLst>
              <a:ext uri="{FF2B5EF4-FFF2-40B4-BE49-F238E27FC236}">
                <a16:creationId xmlns:a16="http://schemas.microsoft.com/office/drawing/2014/main" id="{5063C289-7465-81F2-8A80-D5863DED5CD3}"/>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10</a:t>
            </a:r>
          </a:p>
        </p:txBody>
      </p:sp>
    </p:spTree>
    <p:extLst>
      <p:ext uri="{BB962C8B-B14F-4D97-AF65-F5344CB8AC3E}">
        <p14:creationId xmlns:p14="http://schemas.microsoft.com/office/powerpoint/2010/main" val="1784218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54B2E-B091-C838-902B-C0698DCA8AA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5D3238B-5713-FB2F-8135-B5AEF6BBF844}"/>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08275629-E948-8FF4-927F-B5E2593A5168}"/>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Building a meaningful perspective</a:t>
            </a:r>
          </a:p>
        </p:txBody>
      </p:sp>
      <p:pic>
        <p:nvPicPr>
          <p:cNvPr id="8" name="Picture 7">
            <a:extLst>
              <a:ext uri="{FF2B5EF4-FFF2-40B4-BE49-F238E27FC236}">
                <a16:creationId xmlns:a16="http://schemas.microsoft.com/office/drawing/2014/main" id="{D74B4167-1296-B011-3E09-40B7FD63F5A3}"/>
              </a:ext>
            </a:extLst>
          </p:cNvPr>
          <p:cNvPicPr>
            <a:picLocks noChangeAspect="1"/>
          </p:cNvPicPr>
          <p:nvPr/>
        </p:nvPicPr>
        <p:blipFill>
          <a:blip r:embed="rId3"/>
          <a:stretch>
            <a:fillRect/>
          </a:stretch>
        </p:blipFill>
        <p:spPr>
          <a:xfrm>
            <a:off x="554182" y="5699979"/>
            <a:ext cx="11083636" cy="415636"/>
          </a:xfrm>
          <a:prstGeom prst="rect">
            <a:avLst/>
          </a:prstGeom>
          <a:ln>
            <a:solidFill>
              <a:schemeClr val="tx1"/>
            </a:solidFill>
          </a:ln>
        </p:spPr>
      </p:pic>
      <p:pic>
        <p:nvPicPr>
          <p:cNvPr id="3" name="Picture 2">
            <a:extLst>
              <a:ext uri="{FF2B5EF4-FFF2-40B4-BE49-F238E27FC236}">
                <a16:creationId xmlns:a16="http://schemas.microsoft.com/office/drawing/2014/main" id="{4F2BD98F-9795-7F57-8DC9-C5ED20825D41}"/>
              </a:ext>
            </a:extLst>
          </p:cNvPr>
          <p:cNvPicPr>
            <a:picLocks noChangeAspect="1"/>
          </p:cNvPicPr>
          <p:nvPr/>
        </p:nvPicPr>
        <p:blipFill>
          <a:blip r:embed="rId4"/>
          <a:srcRect l="4658" r="3838"/>
          <a:stretch/>
        </p:blipFill>
        <p:spPr>
          <a:xfrm>
            <a:off x="4223021" y="1873194"/>
            <a:ext cx="3823404" cy="3519237"/>
          </a:xfrm>
          <a:prstGeom prst="rect">
            <a:avLst/>
          </a:prstGeom>
          <a:ln>
            <a:solidFill>
              <a:schemeClr val="tx1"/>
            </a:solidFill>
          </a:ln>
        </p:spPr>
      </p:pic>
      <p:sp>
        <p:nvSpPr>
          <p:cNvPr id="5" name="TextBox 4">
            <a:extLst>
              <a:ext uri="{FF2B5EF4-FFF2-40B4-BE49-F238E27FC236}">
                <a16:creationId xmlns:a16="http://schemas.microsoft.com/office/drawing/2014/main" id="{2789367A-DF43-99F0-61B7-67B640BA2BB1}"/>
              </a:ext>
            </a:extLst>
          </p:cNvPr>
          <p:cNvSpPr txBox="1"/>
          <p:nvPr/>
        </p:nvSpPr>
        <p:spPr>
          <a:xfrm>
            <a:off x="5105146" y="1465569"/>
            <a:ext cx="1981708" cy="369332"/>
          </a:xfrm>
          <a:prstGeom prst="rect">
            <a:avLst/>
          </a:prstGeom>
          <a:noFill/>
        </p:spPr>
        <p:txBody>
          <a:bodyPr wrap="square">
            <a:spAutoFit/>
          </a:bodyPr>
          <a:lstStyle/>
          <a:p>
            <a:pPr algn="ctr">
              <a:buNone/>
            </a:pPr>
            <a:r>
              <a:rPr lang="en-US" dirty="0"/>
              <a:t>Asexual Trajectory</a:t>
            </a:r>
          </a:p>
        </p:txBody>
      </p:sp>
      <p:pic>
        <p:nvPicPr>
          <p:cNvPr id="11" name="Picture 10">
            <a:extLst>
              <a:ext uri="{FF2B5EF4-FFF2-40B4-BE49-F238E27FC236}">
                <a16:creationId xmlns:a16="http://schemas.microsoft.com/office/drawing/2014/main" id="{025D1528-9770-25A4-399A-BC7FD8EF4FE9}"/>
              </a:ext>
            </a:extLst>
          </p:cNvPr>
          <p:cNvPicPr>
            <a:picLocks noChangeAspect="1"/>
          </p:cNvPicPr>
          <p:nvPr/>
        </p:nvPicPr>
        <p:blipFill>
          <a:blip r:embed="rId5"/>
          <a:srcRect l="4816" t="-1682" r="3705" b="1682"/>
          <a:stretch/>
        </p:blipFill>
        <p:spPr>
          <a:xfrm>
            <a:off x="8248916" y="1873194"/>
            <a:ext cx="3823404" cy="3519237"/>
          </a:xfrm>
          <a:prstGeom prst="rect">
            <a:avLst/>
          </a:prstGeom>
          <a:ln>
            <a:solidFill>
              <a:schemeClr val="tx1"/>
            </a:solidFill>
          </a:ln>
        </p:spPr>
      </p:pic>
      <p:sp>
        <p:nvSpPr>
          <p:cNvPr id="12" name="TextBox 11">
            <a:extLst>
              <a:ext uri="{FF2B5EF4-FFF2-40B4-BE49-F238E27FC236}">
                <a16:creationId xmlns:a16="http://schemas.microsoft.com/office/drawing/2014/main" id="{DE427A63-EFD1-FD83-E4E4-2386845ABD1F}"/>
              </a:ext>
            </a:extLst>
          </p:cNvPr>
          <p:cNvSpPr txBox="1"/>
          <p:nvPr/>
        </p:nvSpPr>
        <p:spPr>
          <a:xfrm>
            <a:off x="9027231" y="1465569"/>
            <a:ext cx="1981708" cy="369332"/>
          </a:xfrm>
          <a:prstGeom prst="rect">
            <a:avLst/>
          </a:prstGeom>
          <a:noFill/>
        </p:spPr>
        <p:txBody>
          <a:bodyPr wrap="square">
            <a:spAutoFit/>
          </a:bodyPr>
          <a:lstStyle/>
          <a:p>
            <a:pPr algn="ctr">
              <a:buNone/>
            </a:pPr>
            <a:r>
              <a:rPr lang="en-US" dirty="0"/>
              <a:t>Sexual Trajectory</a:t>
            </a:r>
          </a:p>
        </p:txBody>
      </p:sp>
      <p:pic>
        <p:nvPicPr>
          <p:cNvPr id="14" name="Picture 13">
            <a:extLst>
              <a:ext uri="{FF2B5EF4-FFF2-40B4-BE49-F238E27FC236}">
                <a16:creationId xmlns:a16="http://schemas.microsoft.com/office/drawing/2014/main" id="{3D47EF4F-989A-0907-D1CD-F29D7BC7EEA9}"/>
              </a:ext>
            </a:extLst>
          </p:cNvPr>
          <p:cNvPicPr>
            <a:picLocks noChangeAspect="1"/>
          </p:cNvPicPr>
          <p:nvPr/>
        </p:nvPicPr>
        <p:blipFill>
          <a:blip r:embed="rId6"/>
          <a:srcRect l="5039" r="2037"/>
          <a:stretch/>
        </p:blipFill>
        <p:spPr>
          <a:xfrm>
            <a:off x="142537" y="1873194"/>
            <a:ext cx="3866976" cy="3519237"/>
          </a:xfrm>
          <a:prstGeom prst="rect">
            <a:avLst/>
          </a:prstGeom>
          <a:ln>
            <a:solidFill>
              <a:schemeClr val="tx1"/>
            </a:solidFill>
          </a:ln>
        </p:spPr>
      </p:pic>
      <p:sp>
        <p:nvSpPr>
          <p:cNvPr id="15" name="TextBox 14">
            <a:extLst>
              <a:ext uri="{FF2B5EF4-FFF2-40B4-BE49-F238E27FC236}">
                <a16:creationId xmlns:a16="http://schemas.microsoft.com/office/drawing/2014/main" id="{10B0C035-D282-2E7A-978F-45B51355E21B}"/>
              </a:ext>
            </a:extLst>
          </p:cNvPr>
          <p:cNvSpPr txBox="1"/>
          <p:nvPr/>
        </p:nvSpPr>
        <p:spPr>
          <a:xfrm>
            <a:off x="613854" y="1482218"/>
            <a:ext cx="2924342" cy="369332"/>
          </a:xfrm>
          <a:prstGeom prst="rect">
            <a:avLst/>
          </a:prstGeom>
          <a:noFill/>
        </p:spPr>
        <p:txBody>
          <a:bodyPr wrap="square">
            <a:spAutoFit/>
          </a:bodyPr>
          <a:lstStyle/>
          <a:p>
            <a:pPr algn="ctr">
              <a:buNone/>
            </a:pPr>
            <a:r>
              <a:rPr lang="en-US" dirty="0"/>
              <a:t>Early Development Trajectory</a:t>
            </a:r>
          </a:p>
        </p:txBody>
      </p:sp>
      <p:sp>
        <p:nvSpPr>
          <p:cNvPr id="2" name="TextBox 1">
            <a:extLst>
              <a:ext uri="{FF2B5EF4-FFF2-40B4-BE49-F238E27FC236}">
                <a16:creationId xmlns:a16="http://schemas.microsoft.com/office/drawing/2014/main" id="{0940E4E3-B905-B898-7E4A-B5370BB5F5E2}"/>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11</a:t>
            </a:r>
          </a:p>
        </p:txBody>
      </p:sp>
    </p:spTree>
    <p:extLst>
      <p:ext uri="{BB962C8B-B14F-4D97-AF65-F5344CB8AC3E}">
        <p14:creationId xmlns:p14="http://schemas.microsoft.com/office/powerpoint/2010/main" val="28232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E21FC-EBCB-0168-AE02-552985155F4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D24A4DE-D73D-457C-2C72-25208D7DF454}"/>
              </a:ext>
            </a:extLst>
          </p:cNvPr>
          <p:cNvPicPr>
            <a:picLocks noChangeAspect="1"/>
          </p:cNvPicPr>
          <p:nvPr/>
        </p:nvPicPr>
        <p:blipFill>
          <a:blip r:embed="rId3"/>
          <a:stretch>
            <a:fillRect/>
          </a:stretch>
        </p:blipFill>
        <p:spPr>
          <a:xfrm>
            <a:off x="3182943" y="844573"/>
            <a:ext cx="5826114" cy="5152516"/>
          </a:xfrm>
          <a:prstGeom prst="rect">
            <a:avLst/>
          </a:prstGeom>
          <a:ln>
            <a:solidFill>
              <a:schemeClr val="tx1"/>
            </a:solidFill>
          </a:ln>
        </p:spPr>
      </p:pic>
      <p:sp>
        <p:nvSpPr>
          <p:cNvPr id="7" name="TextBox 6">
            <a:extLst>
              <a:ext uri="{FF2B5EF4-FFF2-40B4-BE49-F238E27FC236}">
                <a16:creationId xmlns:a16="http://schemas.microsoft.com/office/drawing/2014/main" id="{C0627707-81FF-FE21-4B22-79D102B39534}"/>
              </a:ext>
            </a:extLst>
          </p:cNvPr>
          <p:cNvSpPr txBox="1"/>
          <p:nvPr/>
        </p:nvSpPr>
        <p:spPr>
          <a:xfrm>
            <a:off x="4834569" y="331766"/>
            <a:ext cx="2522862" cy="369332"/>
          </a:xfrm>
          <a:prstGeom prst="rect">
            <a:avLst/>
          </a:prstGeom>
          <a:noFill/>
        </p:spPr>
        <p:txBody>
          <a:bodyPr wrap="square">
            <a:spAutoFit/>
          </a:bodyPr>
          <a:lstStyle/>
          <a:p>
            <a:pPr algn="ctr">
              <a:buNone/>
            </a:pPr>
            <a:r>
              <a:rPr lang="en-US" dirty="0"/>
              <a:t>Late Sexual Trajectory</a:t>
            </a:r>
          </a:p>
        </p:txBody>
      </p:sp>
      <p:pic>
        <p:nvPicPr>
          <p:cNvPr id="10" name="Picture 9">
            <a:extLst>
              <a:ext uri="{FF2B5EF4-FFF2-40B4-BE49-F238E27FC236}">
                <a16:creationId xmlns:a16="http://schemas.microsoft.com/office/drawing/2014/main" id="{72E7984B-78F7-5B6F-160C-4800CAA2058B}"/>
              </a:ext>
            </a:extLst>
          </p:cNvPr>
          <p:cNvPicPr>
            <a:picLocks noChangeAspect="1"/>
          </p:cNvPicPr>
          <p:nvPr/>
        </p:nvPicPr>
        <p:blipFill>
          <a:blip r:embed="rId4"/>
          <a:stretch>
            <a:fillRect/>
          </a:stretch>
        </p:blipFill>
        <p:spPr>
          <a:xfrm>
            <a:off x="2685944" y="6064784"/>
            <a:ext cx="6820112" cy="449548"/>
          </a:xfrm>
          <a:prstGeom prst="rect">
            <a:avLst/>
          </a:prstGeom>
        </p:spPr>
      </p:pic>
      <p:sp>
        <p:nvSpPr>
          <p:cNvPr id="2" name="TextBox 1">
            <a:extLst>
              <a:ext uri="{FF2B5EF4-FFF2-40B4-BE49-F238E27FC236}">
                <a16:creationId xmlns:a16="http://schemas.microsoft.com/office/drawing/2014/main" id="{2A592B7C-57A6-6C02-A58D-7610C83620C9}"/>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12</a:t>
            </a:r>
          </a:p>
        </p:txBody>
      </p:sp>
    </p:spTree>
    <p:extLst>
      <p:ext uri="{BB962C8B-B14F-4D97-AF65-F5344CB8AC3E}">
        <p14:creationId xmlns:p14="http://schemas.microsoft.com/office/powerpoint/2010/main" val="1328479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1DEF2-0392-F27A-F250-0607B4142C9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4A77F5A-F998-4B02-5827-078482DBD994}"/>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84EF0CA9-6EFB-87C8-839F-35C915645CF3}"/>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grpSp>
        <p:nvGrpSpPr>
          <p:cNvPr id="2" name="Group 1">
            <a:extLst>
              <a:ext uri="{FF2B5EF4-FFF2-40B4-BE49-F238E27FC236}">
                <a16:creationId xmlns:a16="http://schemas.microsoft.com/office/drawing/2014/main" id="{3A436C95-1105-6FBC-E631-2A6A44120F06}"/>
              </a:ext>
            </a:extLst>
          </p:cNvPr>
          <p:cNvGrpSpPr/>
          <p:nvPr/>
        </p:nvGrpSpPr>
        <p:grpSpPr>
          <a:xfrm>
            <a:off x="699273" y="1275008"/>
            <a:ext cx="10595499" cy="5009881"/>
            <a:chOff x="2560271" y="1795704"/>
            <a:chExt cx="7071458" cy="3266591"/>
          </a:xfrm>
        </p:grpSpPr>
        <p:grpSp>
          <p:nvGrpSpPr>
            <p:cNvPr id="3" name="Google Shape;278;p18">
              <a:extLst>
                <a:ext uri="{FF2B5EF4-FFF2-40B4-BE49-F238E27FC236}">
                  <a16:creationId xmlns:a16="http://schemas.microsoft.com/office/drawing/2014/main" id="{FE798620-F6A2-1ACB-E0D7-BEA9D2D1E65B}"/>
                </a:ext>
              </a:extLst>
            </p:cNvPr>
            <p:cNvGrpSpPr/>
            <p:nvPr/>
          </p:nvGrpSpPr>
          <p:grpSpPr>
            <a:xfrm>
              <a:off x="2560271" y="1795704"/>
              <a:ext cx="1412709" cy="1923461"/>
              <a:chOff x="1036275" y="1121000"/>
              <a:chExt cx="1412709" cy="1923461"/>
            </a:xfrm>
          </p:grpSpPr>
          <p:sp>
            <p:nvSpPr>
              <p:cNvPr id="61" name="Google Shape;279;p18">
                <a:extLst>
                  <a:ext uri="{FF2B5EF4-FFF2-40B4-BE49-F238E27FC236}">
                    <a16:creationId xmlns:a16="http://schemas.microsoft.com/office/drawing/2014/main" id="{63035A02-306F-3445-DF15-4ABFD923FA7E}"/>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2" name="Google Shape;280;p18">
                <a:extLst>
                  <a:ext uri="{FF2B5EF4-FFF2-40B4-BE49-F238E27FC236}">
                    <a16:creationId xmlns:a16="http://schemas.microsoft.com/office/drawing/2014/main" id="{31C5503C-43C7-9AE3-8E6F-DE77B91AB842}"/>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1;p18">
                <a:extLst>
                  <a:ext uri="{FF2B5EF4-FFF2-40B4-BE49-F238E27FC236}">
                    <a16:creationId xmlns:a16="http://schemas.microsoft.com/office/drawing/2014/main" id="{7AFF5F8E-2A79-3456-1E97-9D9C6AAFFAAE}"/>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4" name="Google Shape;282;p18">
                <a:extLst>
                  <a:ext uri="{FF2B5EF4-FFF2-40B4-BE49-F238E27FC236}">
                    <a16:creationId xmlns:a16="http://schemas.microsoft.com/office/drawing/2014/main" id="{C13E4ACD-334B-7526-615A-A9CEB71975F4}"/>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5" name="Google Shape;283;p18">
                <a:extLst>
                  <a:ext uri="{FF2B5EF4-FFF2-40B4-BE49-F238E27FC236}">
                    <a16:creationId xmlns:a16="http://schemas.microsoft.com/office/drawing/2014/main" id="{1AA8ABF3-F04D-0058-8F87-4D79B5336DD2}"/>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6" name="Google Shape;284;p18">
                <a:extLst>
                  <a:ext uri="{FF2B5EF4-FFF2-40B4-BE49-F238E27FC236}">
                    <a16:creationId xmlns:a16="http://schemas.microsoft.com/office/drawing/2014/main" id="{43DD572F-1A08-8347-E7EB-0A4D8C2C27AB}"/>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7" name="Google Shape;286;p18">
                <a:extLst>
                  <a:ext uri="{FF2B5EF4-FFF2-40B4-BE49-F238E27FC236}">
                    <a16:creationId xmlns:a16="http://schemas.microsoft.com/office/drawing/2014/main" id="{870B1E78-8CF7-8373-6B5E-9864E191638B}"/>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5" name="Google Shape;287;p18">
              <a:extLst>
                <a:ext uri="{FF2B5EF4-FFF2-40B4-BE49-F238E27FC236}">
                  <a16:creationId xmlns:a16="http://schemas.microsoft.com/office/drawing/2014/main" id="{CF8339F9-DCDD-6EFB-4908-0EC3D328013E}"/>
                </a:ext>
              </a:extLst>
            </p:cNvPr>
            <p:cNvGrpSpPr/>
            <p:nvPr/>
          </p:nvGrpSpPr>
          <p:grpSpPr>
            <a:xfrm>
              <a:off x="4815044" y="1795704"/>
              <a:ext cx="1412334" cy="1923461"/>
              <a:chOff x="3291048" y="1121000"/>
              <a:chExt cx="1412334" cy="1923461"/>
            </a:xfrm>
          </p:grpSpPr>
          <p:sp>
            <p:nvSpPr>
              <p:cNvPr id="53" name="Google Shape;288;p18">
                <a:extLst>
                  <a:ext uri="{FF2B5EF4-FFF2-40B4-BE49-F238E27FC236}">
                    <a16:creationId xmlns:a16="http://schemas.microsoft.com/office/drawing/2014/main" id="{34E9D9D3-C79F-EDE2-D694-5FCDF6121A49}"/>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4" name="Google Shape;289;p18">
                <a:extLst>
                  <a:ext uri="{FF2B5EF4-FFF2-40B4-BE49-F238E27FC236}">
                    <a16:creationId xmlns:a16="http://schemas.microsoft.com/office/drawing/2014/main" id="{5371869A-E995-1B6A-3BAB-F185A83A92AE}"/>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90;p18">
                <a:extLst>
                  <a:ext uri="{FF2B5EF4-FFF2-40B4-BE49-F238E27FC236}">
                    <a16:creationId xmlns:a16="http://schemas.microsoft.com/office/drawing/2014/main" id="{3C3ECAEB-6061-30B0-D24A-77EE9B6A11D3}"/>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sp>
            <p:nvSpPr>
              <p:cNvPr id="56" name="Google Shape;291;p18">
                <a:extLst>
                  <a:ext uri="{FF2B5EF4-FFF2-40B4-BE49-F238E27FC236}">
                    <a16:creationId xmlns:a16="http://schemas.microsoft.com/office/drawing/2014/main" id="{9AC04721-22B5-9863-D572-192B9C3A3128}"/>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7" name="Google Shape;292;p18">
                <a:extLst>
                  <a:ext uri="{FF2B5EF4-FFF2-40B4-BE49-F238E27FC236}">
                    <a16:creationId xmlns:a16="http://schemas.microsoft.com/office/drawing/2014/main" id="{B587249E-D31D-808E-D3DC-591185D900B6}"/>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8" name="Google Shape;293;p18">
                <a:extLst>
                  <a:ext uri="{FF2B5EF4-FFF2-40B4-BE49-F238E27FC236}">
                    <a16:creationId xmlns:a16="http://schemas.microsoft.com/office/drawing/2014/main" id="{2923C52B-DBF8-D2B0-B172-D2D3278E2BDB}"/>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4;p18">
                <a:extLst>
                  <a:ext uri="{FF2B5EF4-FFF2-40B4-BE49-F238E27FC236}">
                    <a16:creationId xmlns:a16="http://schemas.microsoft.com/office/drawing/2014/main" id="{3ADBF02E-49DA-C57A-76B3-9800600B0F0B}"/>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5;p18">
                <a:extLst>
                  <a:ext uri="{FF2B5EF4-FFF2-40B4-BE49-F238E27FC236}">
                    <a16:creationId xmlns:a16="http://schemas.microsoft.com/office/drawing/2014/main" id="{37F57893-4AA3-AF95-10E8-1AE789E38FA2}"/>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6" name="Google Shape;297;p18">
              <a:extLst>
                <a:ext uri="{FF2B5EF4-FFF2-40B4-BE49-F238E27FC236}">
                  <a16:creationId xmlns:a16="http://schemas.microsoft.com/office/drawing/2014/main" id="{9934EA32-47D6-13F9-F9E9-46511E988CCA}"/>
                </a:ext>
              </a:extLst>
            </p:cNvPr>
            <p:cNvGrpSpPr/>
            <p:nvPr/>
          </p:nvGrpSpPr>
          <p:grpSpPr>
            <a:xfrm>
              <a:off x="7069441" y="1795704"/>
              <a:ext cx="1412709" cy="1923461"/>
              <a:chOff x="5545445" y="1121000"/>
              <a:chExt cx="1412709" cy="1923461"/>
            </a:xfrm>
          </p:grpSpPr>
          <p:sp>
            <p:nvSpPr>
              <p:cNvPr id="42" name="Google Shape;298;p18">
                <a:extLst>
                  <a:ext uri="{FF2B5EF4-FFF2-40B4-BE49-F238E27FC236}">
                    <a16:creationId xmlns:a16="http://schemas.microsoft.com/office/drawing/2014/main" id="{9D1CF57E-ACC0-F455-F4BA-9F071E5D35A6}"/>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3" name="Google Shape;299;p18">
                <a:extLst>
                  <a:ext uri="{FF2B5EF4-FFF2-40B4-BE49-F238E27FC236}">
                    <a16:creationId xmlns:a16="http://schemas.microsoft.com/office/drawing/2014/main" id="{64BB992B-3C52-3962-4CE5-9D51EE6653D7}"/>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300;p18">
                <a:extLst>
                  <a:ext uri="{FF2B5EF4-FFF2-40B4-BE49-F238E27FC236}">
                    <a16:creationId xmlns:a16="http://schemas.microsoft.com/office/drawing/2014/main" id="{DBA9E379-401C-4D19-B70C-6D17329DB9F5}"/>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1;p18">
                <a:extLst>
                  <a:ext uri="{FF2B5EF4-FFF2-40B4-BE49-F238E27FC236}">
                    <a16:creationId xmlns:a16="http://schemas.microsoft.com/office/drawing/2014/main" id="{5EB92F3F-CC6A-0C48-EF76-1D5B33472DF6}"/>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2;p18">
                <a:extLst>
                  <a:ext uri="{FF2B5EF4-FFF2-40B4-BE49-F238E27FC236}">
                    <a16:creationId xmlns:a16="http://schemas.microsoft.com/office/drawing/2014/main" id="{36873BFF-3EA3-7654-CB26-5E4F924370DC}"/>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 name="Google Shape;303;p18">
                <a:extLst>
                  <a:ext uri="{FF2B5EF4-FFF2-40B4-BE49-F238E27FC236}">
                    <a16:creationId xmlns:a16="http://schemas.microsoft.com/office/drawing/2014/main" id="{9A1FCCFD-1638-0217-8CD5-35689977517A}"/>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9" name="Google Shape;305;p18">
                <a:extLst>
                  <a:ext uri="{FF2B5EF4-FFF2-40B4-BE49-F238E27FC236}">
                    <a16:creationId xmlns:a16="http://schemas.microsoft.com/office/drawing/2014/main" id="{2733147D-4A4A-6CD7-62AE-97DCA0E6122F}"/>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7;p18">
                <a:extLst>
                  <a:ext uri="{FF2B5EF4-FFF2-40B4-BE49-F238E27FC236}">
                    <a16:creationId xmlns:a16="http://schemas.microsoft.com/office/drawing/2014/main" id="{3727FFB5-5206-823E-ACF3-E7F24D7BCEF0}"/>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8;p18">
                <a:extLst>
                  <a:ext uri="{FF2B5EF4-FFF2-40B4-BE49-F238E27FC236}">
                    <a16:creationId xmlns:a16="http://schemas.microsoft.com/office/drawing/2014/main" id="{171C990A-3826-3A29-4861-7BCAD749EC62}"/>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9;p18">
                <a:extLst>
                  <a:ext uri="{FF2B5EF4-FFF2-40B4-BE49-F238E27FC236}">
                    <a16:creationId xmlns:a16="http://schemas.microsoft.com/office/drawing/2014/main" id="{5056B485-261A-0D2E-C145-0B594BE19B42}"/>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grpSp>
        <p:grpSp>
          <p:nvGrpSpPr>
            <p:cNvPr id="7" name="Google Shape;310;p18">
              <a:extLst>
                <a:ext uri="{FF2B5EF4-FFF2-40B4-BE49-F238E27FC236}">
                  <a16:creationId xmlns:a16="http://schemas.microsoft.com/office/drawing/2014/main" id="{D648BD32-5724-E4F3-99AC-CC1E4A318766}"/>
                </a:ext>
              </a:extLst>
            </p:cNvPr>
            <p:cNvGrpSpPr/>
            <p:nvPr/>
          </p:nvGrpSpPr>
          <p:grpSpPr>
            <a:xfrm>
              <a:off x="3687470" y="3133229"/>
              <a:ext cx="1412709" cy="1929066"/>
              <a:chOff x="2163474" y="2458524"/>
              <a:chExt cx="1412709" cy="1929066"/>
            </a:xfrm>
          </p:grpSpPr>
          <p:sp>
            <p:nvSpPr>
              <p:cNvPr id="29" name="Google Shape;311;p18">
                <a:extLst>
                  <a:ext uri="{FF2B5EF4-FFF2-40B4-BE49-F238E27FC236}">
                    <a16:creationId xmlns:a16="http://schemas.microsoft.com/office/drawing/2014/main" id="{8ACCB2EA-C8A8-1D84-55E9-A16CCFDD09A7}"/>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0" name="Google Shape;312;p18">
                <a:extLst>
                  <a:ext uri="{FF2B5EF4-FFF2-40B4-BE49-F238E27FC236}">
                    <a16:creationId xmlns:a16="http://schemas.microsoft.com/office/drawing/2014/main" id="{9928DB2B-0B1D-4373-7CC5-B94B726F7AE9}"/>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3;p18">
                <a:extLst>
                  <a:ext uri="{FF2B5EF4-FFF2-40B4-BE49-F238E27FC236}">
                    <a16:creationId xmlns:a16="http://schemas.microsoft.com/office/drawing/2014/main" id="{DA58E297-3252-87D6-5319-32D36B836DE1}"/>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4;p18">
                <a:extLst>
                  <a:ext uri="{FF2B5EF4-FFF2-40B4-BE49-F238E27FC236}">
                    <a16:creationId xmlns:a16="http://schemas.microsoft.com/office/drawing/2014/main" id="{6E9A288D-449D-DD40-3EB3-1A19DA52E821}"/>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5;p18">
                <a:extLst>
                  <a:ext uri="{FF2B5EF4-FFF2-40B4-BE49-F238E27FC236}">
                    <a16:creationId xmlns:a16="http://schemas.microsoft.com/office/drawing/2014/main" id="{62AA8B5C-E6D0-DCFE-677A-E2FB40BC06D6}"/>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4" name="Google Shape;316;p18">
                <a:extLst>
                  <a:ext uri="{FF2B5EF4-FFF2-40B4-BE49-F238E27FC236}">
                    <a16:creationId xmlns:a16="http://schemas.microsoft.com/office/drawing/2014/main" id="{8BBF5761-82A7-A3AA-9BB8-48006D06CB9A}"/>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5" name="Google Shape;318;p18">
                <a:extLst>
                  <a:ext uri="{FF2B5EF4-FFF2-40B4-BE49-F238E27FC236}">
                    <a16:creationId xmlns:a16="http://schemas.microsoft.com/office/drawing/2014/main" id="{3AF69C58-2425-840A-851B-4223C820ED76}"/>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9;p18">
                <a:extLst>
                  <a:ext uri="{FF2B5EF4-FFF2-40B4-BE49-F238E27FC236}">
                    <a16:creationId xmlns:a16="http://schemas.microsoft.com/office/drawing/2014/main" id="{1F35F99E-AABB-576A-4042-3129C9E968C6}"/>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20;p18">
                <a:extLst>
                  <a:ext uri="{FF2B5EF4-FFF2-40B4-BE49-F238E27FC236}">
                    <a16:creationId xmlns:a16="http://schemas.microsoft.com/office/drawing/2014/main" id="{C302D1A6-B408-A148-8A46-FD6E7B37CBE3}"/>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1;p18">
                <a:extLst>
                  <a:ext uri="{FF2B5EF4-FFF2-40B4-BE49-F238E27FC236}">
                    <a16:creationId xmlns:a16="http://schemas.microsoft.com/office/drawing/2014/main" id="{465B4650-2EC5-579B-4C28-F1BA47365DDD}"/>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2;p18">
                <a:extLst>
                  <a:ext uri="{FF2B5EF4-FFF2-40B4-BE49-F238E27FC236}">
                    <a16:creationId xmlns:a16="http://schemas.microsoft.com/office/drawing/2014/main" id="{584FE9E2-480B-A306-8E95-6184D79C5E26}"/>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3;p18">
                <a:extLst>
                  <a:ext uri="{FF2B5EF4-FFF2-40B4-BE49-F238E27FC236}">
                    <a16:creationId xmlns:a16="http://schemas.microsoft.com/office/drawing/2014/main" id="{4F0B3A9F-48E0-82B2-E30A-22BEB341A43C}"/>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4;p18">
                <a:extLst>
                  <a:ext uri="{FF2B5EF4-FFF2-40B4-BE49-F238E27FC236}">
                    <a16:creationId xmlns:a16="http://schemas.microsoft.com/office/drawing/2014/main" id="{72189529-39B3-2E08-3432-56FF47A20CC5}"/>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8" name="Google Shape;325;p18">
              <a:extLst>
                <a:ext uri="{FF2B5EF4-FFF2-40B4-BE49-F238E27FC236}">
                  <a16:creationId xmlns:a16="http://schemas.microsoft.com/office/drawing/2014/main" id="{F07D12AE-E6EE-0D90-1A92-2265AFB72104}"/>
                </a:ext>
              </a:extLst>
            </p:cNvPr>
            <p:cNvGrpSpPr/>
            <p:nvPr/>
          </p:nvGrpSpPr>
          <p:grpSpPr>
            <a:xfrm>
              <a:off x="5942242" y="3133229"/>
              <a:ext cx="1412709" cy="1929066"/>
              <a:chOff x="4418246" y="2458524"/>
              <a:chExt cx="1412709" cy="1929066"/>
            </a:xfrm>
          </p:grpSpPr>
          <p:sp>
            <p:nvSpPr>
              <p:cNvPr id="21" name="Google Shape;326;p18">
                <a:extLst>
                  <a:ext uri="{FF2B5EF4-FFF2-40B4-BE49-F238E27FC236}">
                    <a16:creationId xmlns:a16="http://schemas.microsoft.com/office/drawing/2014/main" id="{E41CB2A9-1BB1-9F37-38E2-5964CD62DC8A}"/>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2" name="Google Shape;327;p18">
                <a:extLst>
                  <a:ext uri="{FF2B5EF4-FFF2-40B4-BE49-F238E27FC236}">
                    <a16:creationId xmlns:a16="http://schemas.microsoft.com/office/drawing/2014/main" id="{4EEFEA6C-7ED5-493E-5711-C11EC9F26D5A}"/>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8;p18">
                <a:extLst>
                  <a:ext uri="{FF2B5EF4-FFF2-40B4-BE49-F238E27FC236}">
                    <a16:creationId xmlns:a16="http://schemas.microsoft.com/office/drawing/2014/main" id="{9E79E580-C21D-8CFA-6270-D6FB85D18697}"/>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9;p18">
                <a:extLst>
                  <a:ext uri="{FF2B5EF4-FFF2-40B4-BE49-F238E27FC236}">
                    <a16:creationId xmlns:a16="http://schemas.microsoft.com/office/drawing/2014/main" id="{05694EC9-8144-8F52-0C58-327925711CD0}"/>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30;p18">
                <a:extLst>
                  <a:ext uri="{FF2B5EF4-FFF2-40B4-BE49-F238E27FC236}">
                    <a16:creationId xmlns:a16="http://schemas.microsoft.com/office/drawing/2014/main" id="{B5580BED-5BBE-B041-6C57-E335866286F5}"/>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6" name="Google Shape;331;p18">
                <a:extLst>
                  <a:ext uri="{FF2B5EF4-FFF2-40B4-BE49-F238E27FC236}">
                    <a16:creationId xmlns:a16="http://schemas.microsoft.com/office/drawing/2014/main" id="{74CB1774-0566-9325-0421-1CAC75CE1403}"/>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7" name="Google Shape;332;p18">
                <a:extLst>
                  <a:ext uri="{FF2B5EF4-FFF2-40B4-BE49-F238E27FC236}">
                    <a16:creationId xmlns:a16="http://schemas.microsoft.com/office/drawing/2014/main" id="{AA2F4333-A305-6E41-09B8-E1C435E4487C}"/>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8" name="Google Shape;335;p18">
                <a:extLst>
                  <a:ext uri="{FF2B5EF4-FFF2-40B4-BE49-F238E27FC236}">
                    <a16:creationId xmlns:a16="http://schemas.microsoft.com/office/drawing/2014/main" id="{A993AD2A-35FB-1DC1-4D9F-0E54611877F2}"/>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9" name="Google Shape;336;p18">
              <a:extLst>
                <a:ext uri="{FF2B5EF4-FFF2-40B4-BE49-F238E27FC236}">
                  <a16:creationId xmlns:a16="http://schemas.microsoft.com/office/drawing/2014/main" id="{36CE51B5-1893-1003-B5C3-1312D251F8DE}"/>
                </a:ext>
              </a:extLst>
            </p:cNvPr>
            <p:cNvGrpSpPr/>
            <p:nvPr/>
          </p:nvGrpSpPr>
          <p:grpSpPr>
            <a:xfrm>
              <a:off x="8194795" y="3133229"/>
              <a:ext cx="1436934" cy="1929066"/>
              <a:chOff x="6670799" y="2458524"/>
              <a:chExt cx="1436934" cy="1929066"/>
            </a:xfrm>
          </p:grpSpPr>
          <p:sp>
            <p:nvSpPr>
              <p:cNvPr id="10" name="Google Shape;337;p18">
                <a:extLst>
                  <a:ext uri="{FF2B5EF4-FFF2-40B4-BE49-F238E27FC236}">
                    <a16:creationId xmlns:a16="http://schemas.microsoft.com/office/drawing/2014/main" id="{9C9D6C68-079B-3BF5-BDB4-39AC166E72EB}"/>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 name="Google Shape;338;p18">
                <a:extLst>
                  <a:ext uri="{FF2B5EF4-FFF2-40B4-BE49-F238E27FC236}">
                    <a16:creationId xmlns:a16="http://schemas.microsoft.com/office/drawing/2014/main" id="{F3A2E57A-3959-624F-5CD7-9CCCB25E6FEA}"/>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9;p18">
                <a:extLst>
                  <a:ext uri="{FF2B5EF4-FFF2-40B4-BE49-F238E27FC236}">
                    <a16:creationId xmlns:a16="http://schemas.microsoft.com/office/drawing/2014/main" id="{1A4E3A8A-A217-6811-A145-5C9DF93D8567}"/>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40;p18">
                <a:extLst>
                  <a:ext uri="{FF2B5EF4-FFF2-40B4-BE49-F238E27FC236}">
                    <a16:creationId xmlns:a16="http://schemas.microsoft.com/office/drawing/2014/main" id="{4D53AF35-3A4D-7AD5-B7F7-7AAEF770AAA3}"/>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1;p18">
                <a:extLst>
                  <a:ext uri="{FF2B5EF4-FFF2-40B4-BE49-F238E27FC236}">
                    <a16:creationId xmlns:a16="http://schemas.microsoft.com/office/drawing/2014/main" id="{6A12AA48-2E00-C4BA-8EFC-DB11B86A3C3D}"/>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 name="Google Shape;342;p18">
                <a:extLst>
                  <a:ext uri="{FF2B5EF4-FFF2-40B4-BE49-F238E27FC236}">
                    <a16:creationId xmlns:a16="http://schemas.microsoft.com/office/drawing/2014/main" id="{A19016BD-A03D-B125-1058-7B2C2628C66C}"/>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 name="Google Shape;344;p18">
                <a:extLst>
                  <a:ext uri="{FF2B5EF4-FFF2-40B4-BE49-F238E27FC236}">
                    <a16:creationId xmlns:a16="http://schemas.microsoft.com/office/drawing/2014/main" id="{36A0FABB-CE64-6BB8-0757-8644D919B771}"/>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5;p18">
                <a:extLst>
                  <a:ext uri="{FF2B5EF4-FFF2-40B4-BE49-F238E27FC236}">
                    <a16:creationId xmlns:a16="http://schemas.microsoft.com/office/drawing/2014/main" id="{25B7535F-4EBC-6281-F263-65E2AE48C02B}"/>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7;p18">
                <a:extLst>
                  <a:ext uri="{FF2B5EF4-FFF2-40B4-BE49-F238E27FC236}">
                    <a16:creationId xmlns:a16="http://schemas.microsoft.com/office/drawing/2014/main" id="{DFE95899-57AB-0661-2A52-C4202ACC80A7}"/>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8;p18">
                <a:extLst>
                  <a:ext uri="{FF2B5EF4-FFF2-40B4-BE49-F238E27FC236}">
                    <a16:creationId xmlns:a16="http://schemas.microsoft.com/office/drawing/2014/main" id="{75D31080-82DC-A06D-C715-EA324D559EA0}"/>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9;p18">
                <a:extLst>
                  <a:ext uri="{FF2B5EF4-FFF2-40B4-BE49-F238E27FC236}">
                    <a16:creationId xmlns:a16="http://schemas.microsoft.com/office/drawing/2014/main" id="{93ECDCD2-56AF-18E2-E896-A75C9F8FCD69}"/>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8" name="Google Shape;284;p18">
            <a:extLst>
              <a:ext uri="{FF2B5EF4-FFF2-40B4-BE49-F238E27FC236}">
                <a16:creationId xmlns:a16="http://schemas.microsoft.com/office/drawing/2014/main" id="{38CD7334-A095-5BAA-E88B-6AE667A524CB}"/>
              </a:ext>
            </a:extLst>
          </p:cNvPr>
          <p:cNvSpPr/>
          <p:nvPr/>
        </p:nvSpPr>
        <p:spPr>
          <a:xfrm>
            <a:off x="3121596" y="344076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9" name="Google Shape;284;p18">
            <a:extLst>
              <a:ext uri="{FF2B5EF4-FFF2-40B4-BE49-F238E27FC236}">
                <a16:creationId xmlns:a16="http://schemas.microsoft.com/office/drawing/2014/main" id="{0245FE94-D313-4BC8-D737-2217AA53B541}"/>
              </a:ext>
            </a:extLst>
          </p:cNvPr>
          <p:cNvSpPr/>
          <p:nvPr/>
        </p:nvSpPr>
        <p:spPr>
          <a:xfrm>
            <a:off x="8187328" y="3443439"/>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529DC185-4CA0-1DCE-EE57-7061EF23C2C7}"/>
              </a:ext>
            </a:extLst>
          </p:cNvPr>
          <p:cNvSpPr/>
          <p:nvPr/>
        </p:nvSpPr>
        <p:spPr>
          <a:xfrm>
            <a:off x="9883391" y="3429000"/>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TextBox 70">
            <a:extLst>
              <a:ext uri="{FF2B5EF4-FFF2-40B4-BE49-F238E27FC236}">
                <a16:creationId xmlns:a16="http://schemas.microsoft.com/office/drawing/2014/main" id="{E395935B-8DAB-5F6D-D2C2-1C334DADF47A}"/>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13</a:t>
            </a:r>
          </a:p>
        </p:txBody>
      </p:sp>
      <p:sp>
        <p:nvSpPr>
          <p:cNvPr id="72" name="Google Shape;290;p18">
            <a:extLst>
              <a:ext uri="{FF2B5EF4-FFF2-40B4-BE49-F238E27FC236}">
                <a16:creationId xmlns:a16="http://schemas.microsoft.com/office/drawing/2014/main" id="{BC77746E-5896-31BB-5F93-9AF652276496}"/>
              </a:ext>
            </a:extLst>
          </p:cNvPr>
          <p:cNvSpPr txBox="1"/>
          <p:nvPr/>
        </p:nvSpPr>
        <p:spPr>
          <a:xfrm>
            <a:off x="4218798" y="1791127"/>
            <a:ext cx="1833977"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73" name="Google Shape;309;p18">
            <a:extLst>
              <a:ext uri="{FF2B5EF4-FFF2-40B4-BE49-F238E27FC236}">
                <a16:creationId xmlns:a16="http://schemas.microsoft.com/office/drawing/2014/main" id="{36ADCE77-128E-404C-AEC2-8E42DD1D9953}"/>
              </a:ext>
            </a:extLst>
          </p:cNvPr>
          <p:cNvSpPr txBox="1"/>
          <p:nvPr/>
        </p:nvSpPr>
        <p:spPr>
          <a:xfrm>
            <a:off x="7507445" y="1791127"/>
            <a:ext cx="1923429"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394248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3A10-2FC1-BC2C-8AC5-290C96A12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388202-9B85-CA77-F419-3ACD9560325D}"/>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sp>
        <p:nvSpPr>
          <p:cNvPr id="3" name="TextBox 2">
            <a:extLst>
              <a:ext uri="{FF2B5EF4-FFF2-40B4-BE49-F238E27FC236}">
                <a16:creationId xmlns:a16="http://schemas.microsoft.com/office/drawing/2014/main" id="{B3ECD1F4-EA90-7536-DFDF-42E1C3A3F87F}"/>
              </a:ext>
            </a:extLst>
          </p:cNvPr>
          <p:cNvSpPr txBox="1"/>
          <p:nvPr/>
        </p:nvSpPr>
        <p:spPr>
          <a:xfrm>
            <a:off x="302476" y="963025"/>
            <a:ext cx="11587047" cy="5909310"/>
          </a:xfrm>
          <a:prstGeom prst="rect">
            <a:avLst/>
          </a:prstGeom>
          <a:noFill/>
        </p:spPr>
        <p:txBody>
          <a:bodyPr wrap="square">
            <a:spAutoFit/>
          </a:bodyPr>
          <a:lstStyle/>
          <a:p>
            <a:pPr algn="just">
              <a:buNone/>
            </a:pPr>
            <a:r>
              <a:rPr lang="en-US" b="1" dirty="0"/>
              <a:t>Objective:</a:t>
            </a:r>
          </a:p>
          <a:p>
            <a:pPr algn="just"/>
            <a:r>
              <a:rPr lang="en-US" dirty="0"/>
              <a:t>Quantify how specific cell type abundances change around key </a:t>
            </a:r>
            <a:r>
              <a:rPr lang="en-US" dirty="0" err="1"/>
              <a:t>pseudotime</a:t>
            </a:r>
            <a:r>
              <a:rPr lang="en-US" dirty="0"/>
              <a:t> transitions within developmental trajectories.</a:t>
            </a:r>
            <a:br>
              <a:rPr lang="en-US" dirty="0"/>
            </a:br>
            <a:br>
              <a:rPr lang="en-US" dirty="0"/>
            </a:br>
            <a:r>
              <a:rPr lang="en-US" b="1" dirty="0"/>
              <a:t>Approach:</a:t>
            </a:r>
          </a:p>
          <a:p>
            <a:pPr marL="285750" indent="-285750" algn="just">
              <a:buFont typeface="Arial" panose="020B0604020202020204" pitchFamily="34" charset="0"/>
              <a:buChar char="•"/>
            </a:pPr>
            <a:r>
              <a:rPr lang="en-US" dirty="0"/>
              <a:t>Local Enrichment Testing: For each transition, cell type abundance within a narrow </a:t>
            </a:r>
            <a:r>
              <a:rPr lang="en-US" dirty="0" err="1"/>
              <a:t>pseudotime</a:t>
            </a:r>
            <a:r>
              <a:rPr lang="en-US" dirty="0"/>
              <a:t> window centered around the transition point was compared against the rest of the trajectory. This detects transient or lineage-specific expansion/contraction of cell types.</a:t>
            </a:r>
          </a:p>
          <a:p>
            <a:pPr algn="just"/>
            <a:endParaRPr lang="en-US" dirty="0"/>
          </a:p>
          <a:p>
            <a:pPr marL="285750" indent="-285750" algn="just">
              <a:buFont typeface="Arial" panose="020B0604020202020204" pitchFamily="34" charset="0"/>
              <a:buChar char="•"/>
            </a:pPr>
            <a:r>
              <a:rPr lang="en-US" dirty="0"/>
              <a:t>Fold-Change and Significance: Fold-changes in cell type proportions and test for significance using nonparametric Wilcoxon test (doesn’t assume normal distribution) were computed, identifying cell types that are disproportionately enriched or depleted near branch points.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Visualizing Cell Type Dynamics: Smoothed abundance trajectories highlight which cell types change gradually or sharply in response to developmental decisions.</a:t>
            </a:r>
          </a:p>
          <a:p>
            <a:endParaRPr lang="en-US" dirty="0"/>
          </a:p>
          <a:p>
            <a:r>
              <a:rPr lang="en-US" b="1" dirty="0"/>
              <a:t>Biological Implications:</a:t>
            </a:r>
          </a:p>
          <a:p>
            <a:pPr algn="just"/>
            <a:r>
              <a:rPr lang="en-US" dirty="0"/>
              <a:t>This graph will show which cell types are starting to rise or fall in abundance right at the early transition point. It helps identify early fate biases or early regulators that appear before full commitment to either branch.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IN" dirty="0"/>
          </a:p>
        </p:txBody>
      </p:sp>
      <p:sp>
        <p:nvSpPr>
          <p:cNvPr id="4" name="TextBox 3">
            <a:extLst>
              <a:ext uri="{FF2B5EF4-FFF2-40B4-BE49-F238E27FC236}">
                <a16:creationId xmlns:a16="http://schemas.microsoft.com/office/drawing/2014/main" id="{CD2CE419-19FA-FC46-DFD4-2754CDDCAD8F}"/>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14</a:t>
            </a:r>
          </a:p>
        </p:txBody>
      </p:sp>
    </p:spTree>
    <p:extLst>
      <p:ext uri="{BB962C8B-B14F-4D97-AF65-F5344CB8AC3E}">
        <p14:creationId xmlns:p14="http://schemas.microsoft.com/office/powerpoint/2010/main" val="371595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CE5A4-DD4E-181F-067B-43C2A6A9D19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CF78CD9-5273-BD69-E83D-61691D37662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EBBDF698-F8BD-BC40-4411-CF2F38424A55}"/>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31" name="Picture 30">
            <a:extLst>
              <a:ext uri="{FF2B5EF4-FFF2-40B4-BE49-F238E27FC236}">
                <a16:creationId xmlns:a16="http://schemas.microsoft.com/office/drawing/2014/main" id="{2245E59E-C5BA-39E8-CA55-AAD01635DDA7}"/>
              </a:ext>
            </a:extLst>
          </p:cNvPr>
          <p:cNvPicPr>
            <a:picLocks noChangeAspect="1"/>
          </p:cNvPicPr>
          <p:nvPr/>
        </p:nvPicPr>
        <p:blipFill>
          <a:blip r:embed="rId3">
            <a:extLst>
              <a:ext uri="{28A0092B-C50C-407E-A947-70E740481C1C}">
                <a14:useLocalDpi xmlns:a14="http://schemas.microsoft.com/office/drawing/2010/main" val="0"/>
              </a:ext>
            </a:extLst>
          </a:blip>
          <a:srcRect t="5462"/>
          <a:stretch/>
        </p:blipFill>
        <p:spPr>
          <a:xfrm>
            <a:off x="1561785" y="1343140"/>
            <a:ext cx="9068430" cy="5358205"/>
          </a:xfrm>
          <a:prstGeom prst="rect">
            <a:avLst/>
          </a:prstGeom>
        </p:spPr>
      </p:pic>
      <p:pic>
        <p:nvPicPr>
          <p:cNvPr id="33" name="Picture 32">
            <a:extLst>
              <a:ext uri="{FF2B5EF4-FFF2-40B4-BE49-F238E27FC236}">
                <a16:creationId xmlns:a16="http://schemas.microsoft.com/office/drawing/2014/main" id="{C98E784E-DF27-0468-3CEA-71D3E72C7156}"/>
              </a:ext>
            </a:extLst>
          </p:cNvPr>
          <p:cNvPicPr>
            <a:picLocks noChangeAspect="1"/>
          </p:cNvPicPr>
          <p:nvPr/>
        </p:nvPicPr>
        <p:blipFill>
          <a:blip r:embed="rId4"/>
          <a:srcRect l="5039" r="2037"/>
          <a:stretch/>
        </p:blipFill>
        <p:spPr>
          <a:xfrm>
            <a:off x="9747850" y="116397"/>
            <a:ext cx="2329536" cy="2120052"/>
          </a:xfrm>
          <a:prstGeom prst="rect">
            <a:avLst/>
          </a:prstGeom>
          <a:ln>
            <a:solidFill>
              <a:schemeClr val="tx1"/>
            </a:solidFill>
          </a:ln>
        </p:spPr>
      </p:pic>
      <p:sp>
        <p:nvSpPr>
          <p:cNvPr id="2" name="TextBox 1">
            <a:extLst>
              <a:ext uri="{FF2B5EF4-FFF2-40B4-BE49-F238E27FC236}">
                <a16:creationId xmlns:a16="http://schemas.microsoft.com/office/drawing/2014/main" id="{10593525-B9AF-08B2-C155-8471100B5270}"/>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15</a:t>
            </a:r>
          </a:p>
        </p:txBody>
      </p:sp>
    </p:spTree>
    <p:extLst>
      <p:ext uri="{BB962C8B-B14F-4D97-AF65-F5344CB8AC3E}">
        <p14:creationId xmlns:p14="http://schemas.microsoft.com/office/powerpoint/2010/main" val="4126763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6886-FF04-4340-61BC-AFE80A17A84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F2F70-3477-5E4C-5915-56DE47540B93}"/>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1ED591D0-0D86-BCCB-AC9E-A63565CD7D6E}"/>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 (Biological Implications)</a:t>
            </a:r>
          </a:p>
        </p:txBody>
      </p:sp>
      <p:sp>
        <p:nvSpPr>
          <p:cNvPr id="2" name="TextBox 1">
            <a:extLst>
              <a:ext uri="{FF2B5EF4-FFF2-40B4-BE49-F238E27FC236}">
                <a16:creationId xmlns:a16="http://schemas.microsoft.com/office/drawing/2014/main" id="{2C74E927-0195-ECD7-C98C-E94C03580026}"/>
              </a:ext>
            </a:extLst>
          </p:cNvPr>
          <p:cNvSpPr txBox="1"/>
          <p:nvPr/>
        </p:nvSpPr>
        <p:spPr>
          <a:xfrm>
            <a:off x="302476" y="1216067"/>
            <a:ext cx="11587047" cy="3736920"/>
          </a:xfrm>
          <a:prstGeom prst="rect">
            <a:avLst/>
          </a:prstGeom>
          <a:noFill/>
        </p:spPr>
        <p:txBody>
          <a:bodyPr wrap="square">
            <a:spAutoFit/>
          </a:bodyPr>
          <a:lstStyle/>
          <a:p>
            <a:pPr algn="just"/>
            <a:r>
              <a:rPr lang="en-US" dirty="0"/>
              <a:t>Wilcoxon enrichment near Prebranch_2 indicates a local increase in specific cell types around the bifurcation point.</a:t>
            </a:r>
          </a:p>
          <a:p>
            <a:pPr algn="just"/>
            <a:r>
              <a:rPr lang="en-US" dirty="0"/>
              <a:t>Despite this local peak, overall abundance may decline across </a:t>
            </a:r>
            <a:r>
              <a:rPr lang="en-US" dirty="0" err="1"/>
              <a:t>pseudotime</a:t>
            </a:r>
            <a:r>
              <a:rPr lang="en-US" dirty="0"/>
              <a:t>.</a:t>
            </a:r>
          </a:p>
          <a:p>
            <a:pPr algn="just">
              <a:lnSpc>
                <a:spcPct val="125000"/>
              </a:lnSpc>
            </a:pPr>
            <a:endParaRPr lang="en-US" dirty="0"/>
          </a:p>
          <a:p>
            <a:pPr marL="285750" indent="-285750" algn="just">
              <a:lnSpc>
                <a:spcPct val="125000"/>
              </a:lnSpc>
              <a:buFont typeface="Arial" panose="020B0604020202020204" pitchFamily="34" charset="0"/>
              <a:buChar char="•"/>
            </a:pPr>
            <a:r>
              <a:rPr lang="en-US" dirty="0"/>
              <a:t>Transient Populations: These cell types may represent early progenitor or transitional states that are temporarily enriched before cells commit to a lineage.</a:t>
            </a:r>
          </a:p>
          <a:p>
            <a:pPr marL="285750" indent="-285750" algn="just">
              <a:lnSpc>
                <a:spcPct val="125000"/>
              </a:lnSpc>
              <a:buFont typeface="Arial" panose="020B0604020202020204" pitchFamily="34" charset="0"/>
              <a:buChar char="•"/>
            </a:pPr>
            <a:endParaRPr lang="en-US" dirty="0"/>
          </a:p>
          <a:p>
            <a:pPr marL="285750" indent="-285750" algn="just">
              <a:lnSpc>
                <a:spcPct val="125000"/>
              </a:lnSpc>
              <a:buFont typeface="Arial" panose="020B0604020202020204" pitchFamily="34" charset="0"/>
              <a:buChar char="•"/>
            </a:pPr>
            <a:r>
              <a:rPr lang="en-US" dirty="0"/>
              <a:t>Fate Commitment: As cells progress beyond Prebranch_2 toward Branch_1 or Branch_2, the proportion of early cell types declines, reflecting differentiation or fate restriction.</a:t>
            </a:r>
          </a:p>
          <a:p>
            <a:pPr marL="285750" indent="-285750" algn="just">
              <a:lnSpc>
                <a:spcPct val="125000"/>
              </a:lnSpc>
              <a:buFont typeface="Arial" panose="020B0604020202020204" pitchFamily="34" charset="0"/>
              <a:buChar char="•"/>
            </a:pPr>
            <a:endParaRPr lang="en-US" dirty="0"/>
          </a:p>
          <a:p>
            <a:pPr marL="285750" indent="-285750" algn="just">
              <a:lnSpc>
                <a:spcPct val="125000"/>
              </a:lnSpc>
              <a:buFont typeface="Arial" panose="020B0604020202020204" pitchFamily="34" charset="0"/>
              <a:buChar char="•"/>
            </a:pPr>
            <a:r>
              <a:rPr lang="en-US" dirty="0"/>
              <a:t>Developmental Dynamics: This pattern is common in development, where cells briefly accumulate in an intermediate state before exiting toward specialized fates.</a:t>
            </a:r>
          </a:p>
        </p:txBody>
      </p:sp>
      <p:sp>
        <p:nvSpPr>
          <p:cNvPr id="3" name="TextBox 2">
            <a:extLst>
              <a:ext uri="{FF2B5EF4-FFF2-40B4-BE49-F238E27FC236}">
                <a16:creationId xmlns:a16="http://schemas.microsoft.com/office/drawing/2014/main" id="{847022ED-5671-CC7F-EBBC-B43B88BF79B7}"/>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16</a:t>
            </a:r>
          </a:p>
        </p:txBody>
      </p:sp>
    </p:spTree>
    <p:extLst>
      <p:ext uri="{BB962C8B-B14F-4D97-AF65-F5344CB8AC3E}">
        <p14:creationId xmlns:p14="http://schemas.microsoft.com/office/powerpoint/2010/main" val="33507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13FB1-17AD-3189-6FC3-7CB69CFF90F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C1176C7-0EF1-3BD4-8374-908CB8257D8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1B18FD70-4BC5-D8BD-D821-BB7049FDB176}"/>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6" name="Picture 5">
            <a:extLst>
              <a:ext uri="{FF2B5EF4-FFF2-40B4-BE49-F238E27FC236}">
                <a16:creationId xmlns:a16="http://schemas.microsoft.com/office/drawing/2014/main" id="{ACD882BD-69AC-BC36-AE97-57B1A829535F}"/>
              </a:ext>
            </a:extLst>
          </p:cNvPr>
          <p:cNvPicPr>
            <a:picLocks noChangeAspect="1"/>
          </p:cNvPicPr>
          <p:nvPr/>
        </p:nvPicPr>
        <p:blipFill>
          <a:blip r:embed="rId3">
            <a:extLst>
              <a:ext uri="{28A0092B-C50C-407E-A947-70E740481C1C}">
                <a14:useLocalDpi xmlns:a14="http://schemas.microsoft.com/office/drawing/2010/main" val="0"/>
              </a:ext>
            </a:extLst>
          </a:blip>
          <a:srcRect t="5783"/>
          <a:stretch/>
        </p:blipFill>
        <p:spPr>
          <a:xfrm>
            <a:off x="1561785" y="1364924"/>
            <a:ext cx="9068430" cy="5339995"/>
          </a:xfrm>
          <a:prstGeom prst="rect">
            <a:avLst/>
          </a:prstGeom>
        </p:spPr>
      </p:pic>
      <p:pic>
        <p:nvPicPr>
          <p:cNvPr id="8" name="Picture 7">
            <a:extLst>
              <a:ext uri="{FF2B5EF4-FFF2-40B4-BE49-F238E27FC236}">
                <a16:creationId xmlns:a16="http://schemas.microsoft.com/office/drawing/2014/main" id="{62A79ED5-5227-849E-4947-18B939057AB0}"/>
              </a:ext>
            </a:extLst>
          </p:cNvPr>
          <p:cNvPicPr>
            <a:picLocks noChangeAspect="1"/>
          </p:cNvPicPr>
          <p:nvPr/>
        </p:nvPicPr>
        <p:blipFill>
          <a:blip r:embed="rId4"/>
          <a:srcRect l="5039" r="2037"/>
          <a:stretch/>
        </p:blipFill>
        <p:spPr>
          <a:xfrm>
            <a:off x="9747850" y="116397"/>
            <a:ext cx="2329536" cy="2120052"/>
          </a:xfrm>
          <a:prstGeom prst="rect">
            <a:avLst/>
          </a:prstGeom>
          <a:ln>
            <a:solidFill>
              <a:schemeClr val="tx1"/>
            </a:solidFill>
          </a:ln>
        </p:spPr>
      </p:pic>
      <p:sp>
        <p:nvSpPr>
          <p:cNvPr id="2" name="TextBox 1">
            <a:extLst>
              <a:ext uri="{FF2B5EF4-FFF2-40B4-BE49-F238E27FC236}">
                <a16:creationId xmlns:a16="http://schemas.microsoft.com/office/drawing/2014/main" id="{36A6BC09-4EA5-A38C-F200-2F2BCCBF3F6B}"/>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17</a:t>
            </a:r>
          </a:p>
        </p:txBody>
      </p:sp>
    </p:spTree>
    <p:extLst>
      <p:ext uri="{BB962C8B-B14F-4D97-AF65-F5344CB8AC3E}">
        <p14:creationId xmlns:p14="http://schemas.microsoft.com/office/powerpoint/2010/main" val="308668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0FBD5429-A16F-2BCA-7BF0-C000A7EE29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A7EC22E-F016-BEED-82B7-1BDE45900BF1}"/>
              </a:ext>
            </a:extLst>
          </p:cNvPr>
          <p:cNvSpPr txBox="1"/>
          <p:nvPr/>
        </p:nvSpPr>
        <p:spPr>
          <a:xfrm>
            <a:off x="5483537" y="5912714"/>
            <a:ext cx="6305571" cy="769441"/>
          </a:xfrm>
          <a:prstGeom prst="rect">
            <a:avLst/>
          </a:prstGeom>
          <a:noFill/>
        </p:spPr>
        <p:txBody>
          <a:bodyPr wrap="square" rtlCol="0">
            <a:spAutoFit/>
          </a:bodyPr>
          <a:lstStyle/>
          <a:p>
            <a:r>
              <a:rPr lang="en-IN" sz="4400" dirty="0">
                <a:latin typeface="Eras Bold ITC" panose="020B0907030504020204" pitchFamily="34" charset="0"/>
              </a:rPr>
              <a:t>My Journey So Far…</a:t>
            </a:r>
          </a:p>
        </p:txBody>
      </p:sp>
      <p:pic>
        <p:nvPicPr>
          <p:cNvPr id="6" name="Picture 5">
            <a:extLst>
              <a:ext uri="{FF2B5EF4-FFF2-40B4-BE49-F238E27FC236}">
                <a16:creationId xmlns:a16="http://schemas.microsoft.com/office/drawing/2014/main" id="{D3B79244-AD60-9284-E7E1-9F4A544683B4}"/>
              </a:ext>
            </a:extLst>
          </p:cNvPr>
          <p:cNvPicPr>
            <a:picLocks noChangeAspect="1"/>
          </p:cNvPicPr>
          <p:nvPr/>
        </p:nvPicPr>
        <p:blipFill>
          <a:blip r:embed="rId4"/>
          <a:stretch>
            <a:fillRect/>
          </a:stretch>
        </p:blipFill>
        <p:spPr>
          <a:xfrm>
            <a:off x="90499" y="749927"/>
            <a:ext cx="3638353" cy="2354691"/>
          </a:xfrm>
          <a:prstGeom prst="rect">
            <a:avLst/>
          </a:prstGeom>
        </p:spPr>
      </p:pic>
      <p:pic>
        <p:nvPicPr>
          <p:cNvPr id="8" name="Picture 7">
            <a:extLst>
              <a:ext uri="{FF2B5EF4-FFF2-40B4-BE49-F238E27FC236}">
                <a16:creationId xmlns:a16="http://schemas.microsoft.com/office/drawing/2014/main" id="{97DD361D-8869-1CD5-8F03-A94330227C99}"/>
              </a:ext>
            </a:extLst>
          </p:cNvPr>
          <p:cNvPicPr>
            <a:picLocks noChangeAspect="1"/>
          </p:cNvPicPr>
          <p:nvPr/>
        </p:nvPicPr>
        <p:blipFill>
          <a:blip r:embed="rId5"/>
          <a:stretch>
            <a:fillRect/>
          </a:stretch>
        </p:blipFill>
        <p:spPr>
          <a:xfrm>
            <a:off x="3483066" y="113436"/>
            <a:ext cx="1692248" cy="381710"/>
          </a:xfrm>
          <a:prstGeom prst="rect">
            <a:avLst/>
          </a:prstGeom>
        </p:spPr>
      </p:pic>
      <p:pic>
        <p:nvPicPr>
          <p:cNvPr id="5" name="Picture 4">
            <a:extLst>
              <a:ext uri="{FF2B5EF4-FFF2-40B4-BE49-F238E27FC236}">
                <a16:creationId xmlns:a16="http://schemas.microsoft.com/office/drawing/2014/main" id="{EFC52032-2F9C-9756-1BBA-B73F0C828ACC}"/>
              </a:ext>
            </a:extLst>
          </p:cNvPr>
          <p:cNvPicPr>
            <a:picLocks noChangeAspect="1"/>
          </p:cNvPicPr>
          <p:nvPr/>
        </p:nvPicPr>
        <p:blipFill rotWithShape="1">
          <a:blip r:embed="rId6"/>
          <a:srcRect b="54345"/>
          <a:stretch/>
        </p:blipFill>
        <p:spPr>
          <a:xfrm>
            <a:off x="136685" y="3550254"/>
            <a:ext cx="1968717" cy="1078573"/>
          </a:xfrm>
          <a:prstGeom prst="rect">
            <a:avLst/>
          </a:prstGeom>
        </p:spPr>
      </p:pic>
      <p:pic>
        <p:nvPicPr>
          <p:cNvPr id="9" name="Picture 8">
            <a:extLst>
              <a:ext uri="{FF2B5EF4-FFF2-40B4-BE49-F238E27FC236}">
                <a16:creationId xmlns:a16="http://schemas.microsoft.com/office/drawing/2014/main" id="{5F07C5A3-46EF-076C-503C-B941166E36E1}"/>
              </a:ext>
            </a:extLst>
          </p:cNvPr>
          <p:cNvPicPr>
            <a:picLocks noChangeAspect="1"/>
          </p:cNvPicPr>
          <p:nvPr/>
        </p:nvPicPr>
        <p:blipFill>
          <a:blip r:embed="rId7"/>
          <a:stretch>
            <a:fillRect/>
          </a:stretch>
        </p:blipFill>
        <p:spPr>
          <a:xfrm>
            <a:off x="7682290" y="319549"/>
            <a:ext cx="4450738" cy="860756"/>
          </a:xfrm>
          <a:prstGeom prst="rect">
            <a:avLst/>
          </a:prstGeom>
        </p:spPr>
      </p:pic>
      <p:pic>
        <p:nvPicPr>
          <p:cNvPr id="11" name="Picture 10">
            <a:extLst>
              <a:ext uri="{FF2B5EF4-FFF2-40B4-BE49-F238E27FC236}">
                <a16:creationId xmlns:a16="http://schemas.microsoft.com/office/drawing/2014/main" id="{CF9A1DB3-5864-D91B-FE89-672396F50DCE}"/>
              </a:ext>
            </a:extLst>
          </p:cNvPr>
          <p:cNvPicPr>
            <a:picLocks noChangeAspect="1"/>
          </p:cNvPicPr>
          <p:nvPr/>
        </p:nvPicPr>
        <p:blipFill>
          <a:blip r:embed="rId8"/>
          <a:stretch>
            <a:fillRect/>
          </a:stretch>
        </p:blipFill>
        <p:spPr>
          <a:xfrm>
            <a:off x="9139785" y="1548003"/>
            <a:ext cx="2993243" cy="559841"/>
          </a:xfrm>
          <a:prstGeom prst="rect">
            <a:avLst/>
          </a:prstGeom>
        </p:spPr>
      </p:pic>
      <p:pic>
        <p:nvPicPr>
          <p:cNvPr id="12" name="Picture 11">
            <a:extLst>
              <a:ext uri="{FF2B5EF4-FFF2-40B4-BE49-F238E27FC236}">
                <a16:creationId xmlns:a16="http://schemas.microsoft.com/office/drawing/2014/main" id="{FC892668-8576-58AB-F421-7E69834F9B82}"/>
              </a:ext>
            </a:extLst>
          </p:cNvPr>
          <p:cNvPicPr>
            <a:picLocks noChangeAspect="1"/>
          </p:cNvPicPr>
          <p:nvPr/>
        </p:nvPicPr>
        <p:blipFill>
          <a:blip r:embed="rId9"/>
          <a:stretch>
            <a:fillRect/>
          </a:stretch>
        </p:blipFill>
        <p:spPr>
          <a:xfrm>
            <a:off x="10259427" y="2835170"/>
            <a:ext cx="1879922" cy="1256462"/>
          </a:xfrm>
          <a:prstGeom prst="rect">
            <a:avLst/>
          </a:prstGeom>
        </p:spPr>
      </p:pic>
      <p:pic>
        <p:nvPicPr>
          <p:cNvPr id="10" name="Picture 9">
            <a:extLst>
              <a:ext uri="{FF2B5EF4-FFF2-40B4-BE49-F238E27FC236}">
                <a16:creationId xmlns:a16="http://schemas.microsoft.com/office/drawing/2014/main" id="{35FEED21-354C-FC40-0A48-5964129B33D4}"/>
              </a:ext>
            </a:extLst>
          </p:cNvPr>
          <p:cNvPicPr>
            <a:picLocks noChangeAspect="1"/>
          </p:cNvPicPr>
          <p:nvPr/>
        </p:nvPicPr>
        <p:blipFill>
          <a:blip r:embed="rId10"/>
          <a:stretch>
            <a:fillRect/>
          </a:stretch>
        </p:blipFill>
        <p:spPr>
          <a:xfrm>
            <a:off x="10326081" y="2107844"/>
            <a:ext cx="1746613" cy="694018"/>
          </a:xfrm>
          <a:prstGeom prst="rect">
            <a:avLst/>
          </a:prstGeom>
        </p:spPr>
      </p:pic>
      <p:pic>
        <p:nvPicPr>
          <p:cNvPr id="13" name="Picture 12">
            <a:extLst>
              <a:ext uri="{FF2B5EF4-FFF2-40B4-BE49-F238E27FC236}">
                <a16:creationId xmlns:a16="http://schemas.microsoft.com/office/drawing/2014/main" id="{65FFA5CB-2BAD-6FD2-769E-F2F441921FD3}"/>
              </a:ext>
            </a:extLst>
          </p:cNvPr>
          <p:cNvPicPr>
            <a:picLocks noChangeAspect="1"/>
          </p:cNvPicPr>
          <p:nvPr/>
        </p:nvPicPr>
        <p:blipFill rotWithShape="1">
          <a:blip r:embed="rId6"/>
          <a:srcRect t="48117"/>
          <a:stretch/>
        </p:blipFill>
        <p:spPr>
          <a:xfrm>
            <a:off x="136684" y="4628827"/>
            <a:ext cx="1968717" cy="1225709"/>
          </a:xfrm>
          <a:prstGeom prst="rect">
            <a:avLst/>
          </a:prstGeom>
        </p:spPr>
      </p:pic>
    </p:spTree>
    <p:extLst>
      <p:ext uri="{BB962C8B-B14F-4D97-AF65-F5344CB8AC3E}">
        <p14:creationId xmlns:p14="http://schemas.microsoft.com/office/powerpoint/2010/main" val="330821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A8A13-F90F-6072-334D-C45F9AC14D0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3F9CCD0-3A56-D258-E725-4788A0DA8349}"/>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9551CAEF-587E-4CF6-7336-A66DB9166CFC}"/>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29" name="Picture 28">
            <a:extLst>
              <a:ext uri="{FF2B5EF4-FFF2-40B4-BE49-F238E27FC236}">
                <a16:creationId xmlns:a16="http://schemas.microsoft.com/office/drawing/2014/main" id="{85A97BD9-FFEC-06E6-22C8-D802846CBA71}"/>
              </a:ext>
            </a:extLst>
          </p:cNvPr>
          <p:cNvPicPr>
            <a:picLocks noChangeAspect="1"/>
          </p:cNvPicPr>
          <p:nvPr/>
        </p:nvPicPr>
        <p:blipFill>
          <a:blip r:embed="rId3">
            <a:extLst>
              <a:ext uri="{28A0092B-C50C-407E-A947-70E740481C1C}">
                <a14:useLocalDpi xmlns:a14="http://schemas.microsoft.com/office/drawing/2010/main" val="0"/>
              </a:ext>
            </a:extLst>
          </a:blip>
          <a:srcRect t="5925"/>
          <a:stretch/>
        </p:blipFill>
        <p:spPr>
          <a:xfrm>
            <a:off x="1561785" y="1372048"/>
            <a:ext cx="9068430" cy="5331957"/>
          </a:xfrm>
          <a:prstGeom prst="rect">
            <a:avLst/>
          </a:prstGeom>
        </p:spPr>
      </p:pic>
      <p:pic>
        <p:nvPicPr>
          <p:cNvPr id="3" name="Picture 2">
            <a:extLst>
              <a:ext uri="{FF2B5EF4-FFF2-40B4-BE49-F238E27FC236}">
                <a16:creationId xmlns:a16="http://schemas.microsoft.com/office/drawing/2014/main" id="{AB2E9B59-F639-F173-A89A-CA75F7A6B87C}"/>
              </a:ext>
            </a:extLst>
          </p:cNvPr>
          <p:cNvPicPr>
            <a:picLocks noChangeAspect="1"/>
          </p:cNvPicPr>
          <p:nvPr/>
        </p:nvPicPr>
        <p:blipFill>
          <a:blip r:embed="rId4"/>
          <a:srcRect l="4658" r="3838"/>
          <a:stretch/>
        </p:blipFill>
        <p:spPr>
          <a:xfrm>
            <a:off x="9776604" y="117537"/>
            <a:ext cx="2300782" cy="2117745"/>
          </a:xfrm>
          <a:prstGeom prst="rect">
            <a:avLst/>
          </a:prstGeom>
          <a:ln>
            <a:solidFill>
              <a:schemeClr val="tx1"/>
            </a:solidFill>
          </a:ln>
        </p:spPr>
      </p:pic>
      <p:sp>
        <p:nvSpPr>
          <p:cNvPr id="2" name="TextBox 1">
            <a:extLst>
              <a:ext uri="{FF2B5EF4-FFF2-40B4-BE49-F238E27FC236}">
                <a16:creationId xmlns:a16="http://schemas.microsoft.com/office/drawing/2014/main" id="{7C31E82C-AD77-2DFE-E0F6-D52D0C1BFF9D}"/>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18</a:t>
            </a:r>
          </a:p>
        </p:txBody>
      </p:sp>
    </p:spTree>
    <p:extLst>
      <p:ext uri="{BB962C8B-B14F-4D97-AF65-F5344CB8AC3E}">
        <p14:creationId xmlns:p14="http://schemas.microsoft.com/office/powerpoint/2010/main" val="159422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E0648-7648-2091-93B0-E2C3560AD4E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EF7C3F2-2C24-9169-2327-C0135CDF879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5303A7EB-213F-6B97-D4CB-E7F129A82B78}"/>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3" name="Picture 2">
            <a:extLst>
              <a:ext uri="{FF2B5EF4-FFF2-40B4-BE49-F238E27FC236}">
                <a16:creationId xmlns:a16="http://schemas.microsoft.com/office/drawing/2014/main" id="{7BEC4B83-814F-5F79-AA9D-3F8592053BAE}"/>
              </a:ext>
            </a:extLst>
          </p:cNvPr>
          <p:cNvPicPr>
            <a:picLocks noChangeAspect="1"/>
          </p:cNvPicPr>
          <p:nvPr/>
        </p:nvPicPr>
        <p:blipFill>
          <a:blip r:embed="rId3">
            <a:extLst>
              <a:ext uri="{28A0092B-C50C-407E-A947-70E740481C1C}">
                <a14:useLocalDpi xmlns:a14="http://schemas.microsoft.com/office/drawing/2010/main" val="0"/>
              </a:ext>
            </a:extLst>
          </a:blip>
          <a:srcRect t="5462"/>
          <a:stretch/>
        </p:blipFill>
        <p:spPr>
          <a:xfrm>
            <a:off x="1561785" y="1344807"/>
            <a:ext cx="9068430" cy="5358205"/>
          </a:xfrm>
          <a:prstGeom prst="rect">
            <a:avLst/>
          </a:prstGeom>
        </p:spPr>
      </p:pic>
      <p:pic>
        <p:nvPicPr>
          <p:cNvPr id="5" name="Picture 4">
            <a:extLst>
              <a:ext uri="{FF2B5EF4-FFF2-40B4-BE49-F238E27FC236}">
                <a16:creationId xmlns:a16="http://schemas.microsoft.com/office/drawing/2014/main" id="{8CC22CAD-A870-BE77-6D58-8A64D0327D59}"/>
              </a:ext>
            </a:extLst>
          </p:cNvPr>
          <p:cNvPicPr>
            <a:picLocks noChangeAspect="1"/>
          </p:cNvPicPr>
          <p:nvPr/>
        </p:nvPicPr>
        <p:blipFill>
          <a:blip r:embed="rId4"/>
          <a:srcRect l="4658" r="3838"/>
          <a:stretch/>
        </p:blipFill>
        <p:spPr>
          <a:xfrm>
            <a:off x="9776604" y="117537"/>
            <a:ext cx="2300782" cy="2117745"/>
          </a:xfrm>
          <a:prstGeom prst="rect">
            <a:avLst/>
          </a:prstGeom>
          <a:ln>
            <a:solidFill>
              <a:schemeClr val="tx1"/>
            </a:solidFill>
          </a:ln>
        </p:spPr>
      </p:pic>
      <p:sp>
        <p:nvSpPr>
          <p:cNvPr id="2" name="TextBox 1">
            <a:extLst>
              <a:ext uri="{FF2B5EF4-FFF2-40B4-BE49-F238E27FC236}">
                <a16:creationId xmlns:a16="http://schemas.microsoft.com/office/drawing/2014/main" id="{01DAF8F6-2C1D-976E-C05B-E81BF245D175}"/>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19</a:t>
            </a:r>
          </a:p>
        </p:txBody>
      </p:sp>
    </p:spTree>
    <p:extLst>
      <p:ext uri="{BB962C8B-B14F-4D97-AF65-F5344CB8AC3E}">
        <p14:creationId xmlns:p14="http://schemas.microsoft.com/office/powerpoint/2010/main" val="3264985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974F1-9A26-CA6B-BA43-71DE69A4A7E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E5620F9-E572-4519-297A-D368785A8D7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329AE7CB-2CF1-10B0-C986-5E662C4B6B07}"/>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3" name="Picture 2">
            <a:extLst>
              <a:ext uri="{FF2B5EF4-FFF2-40B4-BE49-F238E27FC236}">
                <a16:creationId xmlns:a16="http://schemas.microsoft.com/office/drawing/2014/main" id="{FA9E2E14-8801-224C-F5DD-CC0B1FB4FE1A}"/>
              </a:ext>
            </a:extLst>
          </p:cNvPr>
          <p:cNvPicPr>
            <a:picLocks noChangeAspect="1"/>
          </p:cNvPicPr>
          <p:nvPr/>
        </p:nvPicPr>
        <p:blipFill>
          <a:blip r:embed="rId3">
            <a:extLst>
              <a:ext uri="{28A0092B-C50C-407E-A947-70E740481C1C}">
                <a14:useLocalDpi xmlns:a14="http://schemas.microsoft.com/office/drawing/2010/main" val="0"/>
              </a:ext>
            </a:extLst>
          </a:blip>
          <a:srcRect t="5863"/>
          <a:stretch/>
        </p:blipFill>
        <p:spPr>
          <a:xfrm>
            <a:off x="1561785" y="1365904"/>
            <a:ext cx="9068430" cy="5335441"/>
          </a:xfrm>
          <a:prstGeom prst="rect">
            <a:avLst/>
          </a:prstGeom>
        </p:spPr>
      </p:pic>
      <p:pic>
        <p:nvPicPr>
          <p:cNvPr id="5" name="Picture 4">
            <a:extLst>
              <a:ext uri="{FF2B5EF4-FFF2-40B4-BE49-F238E27FC236}">
                <a16:creationId xmlns:a16="http://schemas.microsoft.com/office/drawing/2014/main" id="{024BC05C-0D61-F742-118C-02275C25CD2A}"/>
              </a:ext>
            </a:extLst>
          </p:cNvPr>
          <p:cNvPicPr>
            <a:picLocks noChangeAspect="1"/>
          </p:cNvPicPr>
          <p:nvPr/>
        </p:nvPicPr>
        <p:blipFill>
          <a:blip r:embed="rId4"/>
          <a:srcRect l="4816" t="-1682" r="3705" b="1682"/>
          <a:stretch/>
        </p:blipFill>
        <p:spPr>
          <a:xfrm>
            <a:off x="9776604" y="99146"/>
            <a:ext cx="2313755" cy="2129687"/>
          </a:xfrm>
          <a:prstGeom prst="rect">
            <a:avLst/>
          </a:prstGeom>
          <a:ln>
            <a:solidFill>
              <a:schemeClr val="tx1"/>
            </a:solidFill>
          </a:ln>
        </p:spPr>
      </p:pic>
      <p:sp>
        <p:nvSpPr>
          <p:cNvPr id="2" name="TextBox 1">
            <a:extLst>
              <a:ext uri="{FF2B5EF4-FFF2-40B4-BE49-F238E27FC236}">
                <a16:creationId xmlns:a16="http://schemas.microsoft.com/office/drawing/2014/main" id="{4FF1CA44-E406-0E84-5BDF-BB572F313018}"/>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20</a:t>
            </a:r>
          </a:p>
        </p:txBody>
      </p:sp>
    </p:spTree>
    <p:extLst>
      <p:ext uri="{BB962C8B-B14F-4D97-AF65-F5344CB8AC3E}">
        <p14:creationId xmlns:p14="http://schemas.microsoft.com/office/powerpoint/2010/main" val="3038306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45665-19FC-71B2-2FBB-D58C1D47526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F9E3771-8646-C56D-9DB5-F2AE4E7B85FF}"/>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C3268748-0D67-3672-FF21-673925C7819B}"/>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5" name="Picture 4">
            <a:extLst>
              <a:ext uri="{FF2B5EF4-FFF2-40B4-BE49-F238E27FC236}">
                <a16:creationId xmlns:a16="http://schemas.microsoft.com/office/drawing/2014/main" id="{ECAF2859-3B1F-F8D8-8FD1-E3D35249F628}"/>
              </a:ext>
            </a:extLst>
          </p:cNvPr>
          <p:cNvPicPr>
            <a:picLocks noChangeAspect="1"/>
          </p:cNvPicPr>
          <p:nvPr/>
        </p:nvPicPr>
        <p:blipFill>
          <a:blip r:embed="rId3">
            <a:extLst>
              <a:ext uri="{28A0092B-C50C-407E-A947-70E740481C1C}">
                <a14:useLocalDpi xmlns:a14="http://schemas.microsoft.com/office/drawing/2010/main" val="0"/>
              </a:ext>
            </a:extLst>
          </a:blip>
          <a:srcRect t="5462"/>
          <a:stretch/>
        </p:blipFill>
        <p:spPr>
          <a:xfrm>
            <a:off x="1556277" y="1344801"/>
            <a:ext cx="9068430" cy="5358205"/>
          </a:xfrm>
          <a:prstGeom prst="rect">
            <a:avLst/>
          </a:prstGeom>
        </p:spPr>
      </p:pic>
      <p:pic>
        <p:nvPicPr>
          <p:cNvPr id="6" name="Picture 5">
            <a:extLst>
              <a:ext uri="{FF2B5EF4-FFF2-40B4-BE49-F238E27FC236}">
                <a16:creationId xmlns:a16="http://schemas.microsoft.com/office/drawing/2014/main" id="{31BBB3B1-9FF0-DDD0-0C1A-130CD5FC0A7B}"/>
              </a:ext>
            </a:extLst>
          </p:cNvPr>
          <p:cNvPicPr>
            <a:picLocks noChangeAspect="1"/>
          </p:cNvPicPr>
          <p:nvPr/>
        </p:nvPicPr>
        <p:blipFill>
          <a:blip r:embed="rId4"/>
          <a:srcRect l="4816" t="-1682" r="3705" b="1682"/>
          <a:stretch/>
        </p:blipFill>
        <p:spPr>
          <a:xfrm>
            <a:off x="9776604" y="99146"/>
            <a:ext cx="2313755" cy="2129687"/>
          </a:xfrm>
          <a:prstGeom prst="rect">
            <a:avLst/>
          </a:prstGeom>
          <a:ln>
            <a:solidFill>
              <a:schemeClr val="tx1"/>
            </a:solidFill>
          </a:ln>
        </p:spPr>
      </p:pic>
      <p:sp>
        <p:nvSpPr>
          <p:cNvPr id="2" name="TextBox 1">
            <a:extLst>
              <a:ext uri="{FF2B5EF4-FFF2-40B4-BE49-F238E27FC236}">
                <a16:creationId xmlns:a16="http://schemas.microsoft.com/office/drawing/2014/main" id="{3E3492B5-2760-E562-35A6-915D6B31790D}"/>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21</a:t>
            </a:r>
          </a:p>
        </p:txBody>
      </p:sp>
    </p:spTree>
    <p:extLst>
      <p:ext uri="{BB962C8B-B14F-4D97-AF65-F5344CB8AC3E}">
        <p14:creationId xmlns:p14="http://schemas.microsoft.com/office/powerpoint/2010/main" val="3801487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5DD3E-6D94-1FA4-1275-28BE77BDB25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194B07D-9672-8F88-529D-F8EB12FAC928}"/>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F8B28A04-2185-896E-2088-AC7FEB40857E}"/>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sp>
        <p:nvSpPr>
          <p:cNvPr id="2" name="TextBox 1">
            <a:extLst>
              <a:ext uri="{FF2B5EF4-FFF2-40B4-BE49-F238E27FC236}">
                <a16:creationId xmlns:a16="http://schemas.microsoft.com/office/drawing/2014/main" id="{2E1AED15-DA07-76B9-1ADE-9989286CE612}"/>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22</a:t>
            </a:r>
          </a:p>
        </p:txBody>
      </p:sp>
      <p:pic>
        <p:nvPicPr>
          <p:cNvPr id="7" name="Picture 6">
            <a:extLst>
              <a:ext uri="{FF2B5EF4-FFF2-40B4-BE49-F238E27FC236}">
                <a16:creationId xmlns:a16="http://schemas.microsoft.com/office/drawing/2014/main" id="{FF533755-C8D1-6E95-8D55-19156137A733}"/>
              </a:ext>
            </a:extLst>
          </p:cNvPr>
          <p:cNvPicPr>
            <a:picLocks noChangeAspect="1"/>
          </p:cNvPicPr>
          <p:nvPr/>
        </p:nvPicPr>
        <p:blipFill>
          <a:blip r:embed="rId3"/>
          <a:stretch>
            <a:fillRect/>
          </a:stretch>
        </p:blipFill>
        <p:spPr>
          <a:xfrm>
            <a:off x="554181" y="922756"/>
            <a:ext cx="11083636" cy="5443477"/>
          </a:xfrm>
          <a:prstGeom prst="rect">
            <a:avLst/>
          </a:prstGeom>
          <a:ln>
            <a:noFill/>
          </a:ln>
        </p:spPr>
      </p:pic>
    </p:spTree>
    <p:extLst>
      <p:ext uri="{BB962C8B-B14F-4D97-AF65-F5344CB8AC3E}">
        <p14:creationId xmlns:p14="http://schemas.microsoft.com/office/powerpoint/2010/main" val="1908066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88B86-0658-CE66-75DB-5108ED089E8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DCF3F28-B531-733F-0291-C4A73DF6AAB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F9B7C470-523A-B84E-563B-C11628855C0F}"/>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grpSp>
        <p:nvGrpSpPr>
          <p:cNvPr id="2" name="Group 1">
            <a:extLst>
              <a:ext uri="{FF2B5EF4-FFF2-40B4-BE49-F238E27FC236}">
                <a16:creationId xmlns:a16="http://schemas.microsoft.com/office/drawing/2014/main" id="{5B4A7CB9-D4E9-2F47-9B68-AFF25265BF64}"/>
              </a:ext>
            </a:extLst>
          </p:cNvPr>
          <p:cNvGrpSpPr/>
          <p:nvPr/>
        </p:nvGrpSpPr>
        <p:grpSpPr>
          <a:xfrm>
            <a:off x="699273" y="1275008"/>
            <a:ext cx="10595499" cy="5009881"/>
            <a:chOff x="2560271" y="1795704"/>
            <a:chExt cx="7071458" cy="3266591"/>
          </a:xfrm>
        </p:grpSpPr>
        <p:grpSp>
          <p:nvGrpSpPr>
            <p:cNvPr id="3" name="Google Shape;278;p18">
              <a:extLst>
                <a:ext uri="{FF2B5EF4-FFF2-40B4-BE49-F238E27FC236}">
                  <a16:creationId xmlns:a16="http://schemas.microsoft.com/office/drawing/2014/main" id="{01C52985-2FDD-6D61-E4E7-D5CB817D9393}"/>
                </a:ext>
              </a:extLst>
            </p:cNvPr>
            <p:cNvGrpSpPr/>
            <p:nvPr/>
          </p:nvGrpSpPr>
          <p:grpSpPr>
            <a:xfrm>
              <a:off x="2560271" y="1795704"/>
              <a:ext cx="1412709" cy="1923461"/>
              <a:chOff x="1036275" y="1121000"/>
              <a:chExt cx="1412709" cy="1923461"/>
            </a:xfrm>
          </p:grpSpPr>
          <p:sp>
            <p:nvSpPr>
              <p:cNvPr id="61" name="Google Shape;279;p18">
                <a:extLst>
                  <a:ext uri="{FF2B5EF4-FFF2-40B4-BE49-F238E27FC236}">
                    <a16:creationId xmlns:a16="http://schemas.microsoft.com/office/drawing/2014/main" id="{376FD66C-7223-E2A3-8FE9-62B747AEA685}"/>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2" name="Google Shape;280;p18">
                <a:extLst>
                  <a:ext uri="{FF2B5EF4-FFF2-40B4-BE49-F238E27FC236}">
                    <a16:creationId xmlns:a16="http://schemas.microsoft.com/office/drawing/2014/main" id="{3E2B80DB-F482-569A-A278-395F548C5154}"/>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1;p18">
                <a:extLst>
                  <a:ext uri="{FF2B5EF4-FFF2-40B4-BE49-F238E27FC236}">
                    <a16:creationId xmlns:a16="http://schemas.microsoft.com/office/drawing/2014/main" id="{661F9E25-70B5-83E5-EDD8-316B0CC8ADA0}"/>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4" name="Google Shape;282;p18">
                <a:extLst>
                  <a:ext uri="{FF2B5EF4-FFF2-40B4-BE49-F238E27FC236}">
                    <a16:creationId xmlns:a16="http://schemas.microsoft.com/office/drawing/2014/main" id="{21603F7F-7098-4A41-1D3A-CDFE9F941C5E}"/>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5" name="Google Shape;283;p18">
                <a:extLst>
                  <a:ext uri="{FF2B5EF4-FFF2-40B4-BE49-F238E27FC236}">
                    <a16:creationId xmlns:a16="http://schemas.microsoft.com/office/drawing/2014/main" id="{DBC7C9D6-ED99-1FA9-C6A4-F3647D7A3734}"/>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6" name="Google Shape;284;p18">
                <a:extLst>
                  <a:ext uri="{FF2B5EF4-FFF2-40B4-BE49-F238E27FC236}">
                    <a16:creationId xmlns:a16="http://schemas.microsoft.com/office/drawing/2014/main" id="{B12746B3-7606-DD33-2542-695DFEC1FDEF}"/>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7" name="Google Shape;286;p18">
                <a:extLst>
                  <a:ext uri="{FF2B5EF4-FFF2-40B4-BE49-F238E27FC236}">
                    <a16:creationId xmlns:a16="http://schemas.microsoft.com/office/drawing/2014/main" id="{56FACC0B-DE06-B90B-C4FC-5358999E7866}"/>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5" name="Google Shape;287;p18">
              <a:extLst>
                <a:ext uri="{FF2B5EF4-FFF2-40B4-BE49-F238E27FC236}">
                  <a16:creationId xmlns:a16="http://schemas.microsoft.com/office/drawing/2014/main" id="{A63FDBB5-6E36-7F17-204D-CB764A0C0D13}"/>
                </a:ext>
              </a:extLst>
            </p:cNvPr>
            <p:cNvGrpSpPr/>
            <p:nvPr/>
          </p:nvGrpSpPr>
          <p:grpSpPr>
            <a:xfrm>
              <a:off x="4815044" y="1795704"/>
              <a:ext cx="1412334" cy="1923461"/>
              <a:chOff x="3291048" y="1121000"/>
              <a:chExt cx="1412334" cy="1923461"/>
            </a:xfrm>
          </p:grpSpPr>
          <p:sp>
            <p:nvSpPr>
              <p:cNvPr id="53" name="Google Shape;288;p18">
                <a:extLst>
                  <a:ext uri="{FF2B5EF4-FFF2-40B4-BE49-F238E27FC236}">
                    <a16:creationId xmlns:a16="http://schemas.microsoft.com/office/drawing/2014/main" id="{4E9E7A53-1331-B29E-C266-563AF72B2974}"/>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4" name="Google Shape;289;p18">
                <a:extLst>
                  <a:ext uri="{FF2B5EF4-FFF2-40B4-BE49-F238E27FC236}">
                    <a16:creationId xmlns:a16="http://schemas.microsoft.com/office/drawing/2014/main" id="{1259430B-DFDB-CA25-E17A-0CB89E307347}"/>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90;p18">
                <a:extLst>
                  <a:ext uri="{FF2B5EF4-FFF2-40B4-BE49-F238E27FC236}">
                    <a16:creationId xmlns:a16="http://schemas.microsoft.com/office/drawing/2014/main" id="{8C1B04A4-B179-35F6-6DBA-64D61B73565A}"/>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sp>
            <p:nvSpPr>
              <p:cNvPr id="56" name="Google Shape;291;p18">
                <a:extLst>
                  <a:ext uri="{FF2B5EF4-FFF2-40B4-BE49-F238E27FC236}">
                    <a16:creationId xmlns:a16="http://schemas.microsoft.com/office/drawing/2014/main" id="{0B5BC469-3817-BF45-55A4-7675D7999245}"/>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7" name="Google Shape;292;p18">
                <a:extLst>
                  <a:ext uri="{FF2B5EF4-FFF2-40B4-BE49-F238E27FC236}">
                    <a16:creationId xmlns:a16="http://schemas.microsoft.com/office/drawing/2014/main" id="{F9B6D76C-38F6-C9B4-53E3-F3D0D6E4C5A0}"/>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8" name="Google Shape;293;p18">
                <a:extLst>
                  <a:ext uri="{FF2B5EF4-FFF2-40B4-BE49-F238E27FC236}">
                    <a16:creationId xmlns:a16="http://schemas.microsoft.com/office/drawing/2014/main" id="{1397CCA4-D057-722C-BE4B-660645635EB4}"/>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4;p18">
                <a:extLst>
                  <a:ext uri="{FF2B5EF4-FFF2-40B4-BE49-F238E27FC236}">
                    <a16:creationId xmlns:a16="http://schemas.microsoft.com/office/drawing/2014/main" id="{908C797D-5523-7C67-E7D1-C9F07FD06554}"/>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5;p18">
                <a:extLst>
                  <a:ext uri="{FF2B5EF4-FFF2-40B4-BE49-F238E27FC236}">
                    <a16:creationId xmlns:a16="http://schemas.microsoft.com/office/drawing/2014/main" id="{81364654-8EF9-5CE8-7D75-8A108FB15827}"/>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6" name="Google Shape;297;p18">
              <a:extLst>
                <a:ext uri="{FF2B5EF4-FFF2-40B4-BE49-F238E27FC236}">
                  <a16:creationId xmlns:a16="http://schemas.microsoft.com/office/drawing/2014/main" id="{88E7373B-90B6-B6F5-CB93-025151C2DBAD}"/>
                </a:ext>
              </a:extLst>
            </p:cNvPr>
            <p:cNvGrpSpPr/>
            <p:nvPr/>
          </p:nvGrpSpPr>
          <p:grpSpPr>
            <a:xfrm>
              <a:off x="7069441" y="1795704"/>
              <a:ext cx="1412709" cy="1923461"/>
              <a:chOff x="5545445" y="1121000"/>
              <a:chExt cx="1412709" cy="1923461"/>
            </a:xfrm>
          </p:grpSpPr>
          <p:sp>
            <p:nvSpPr>
              <p:cNvPr id="42" name="Google Shape;298;p18">
                <a:extLst>
                  <a:ext uri="{FF2B5EF4-FFF2-40B4-BE49-F238E27FC236}">
                    <a16:creationId xmlns:a16="http://schemas.microsoft.com/office/drawing/2014/main" id="{FE2259B1-E848-4FC1-C5D2-A09289F9B156}"/>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3" name="Google Shape;299;p18">
                <a:extLst>
                  <a:ext uri="{FF2B5EF4-FFF2-40B4-BE49-F238E27FC236}">
                    <a16:creationId xmlns:a16="http://schemas.microsoft.com/office/drawing/2014/main" id="{78837AAB-EAD0-D23B-84F6-A2038F304D51}"/>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300;p18">
                <a:extLst>
                  <a:ext uri="{FF2B5EF4-FFF2-40B4-BE49-F238E27FC236}">
                    <a16:creationId xmlns:a16="http://schemas.microsoft.com/office/drawing/2014/main" id="{686E6033-8D61-E5B3-E590-72D7165A4BC1}"/>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1;p18">
                <a:extLst>
                  <a:ext uri="{FF2B5EF4-FFF2-40B4-BE49-F238E27FC236}">
                    <a16:creationId xmlns:a16="http://schemas.microsoft.com/office/drawing/2014/main" id="{23958EB9-ECED-C88C-65C9-527B7231502C}"/>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2;p18">
                <a:extLst>
                  <a:ext uri="{FF2B5EF4-FFF2-40B4-BE49-F238E27FC236}">
                    <a16:creationId xmlns:a16="http://schemas.microsoft.com/office/drawing/2014/main" id="{2893AD76-0C7D-D67F-0FB6-92033BA60E03}"/>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 name="Google Shape;303;p18">
                <a:extLst>
                  <a:ext uri="{FF2B5EF4-FFF2-40B4-BE49-F238E27FC236}">
                    <a16:creationId xmlns:a16="http://schemas.microsoft.com/office/drawing/2014/main" id="{642EE387-01E4-6E26-F4A8-FCEA01725290}"/>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9" name="Google Shape;305;p18">
                <a:extLst>
                  <a:ext uri="{FF2B5EF4-FFF2-40B4-BE49-F238E27FC236}">
                    <a16:creationId xmlns:a16="http://schemas.microsoft.com/office/drawing/2014/main" id="{1E04B1FC-1807-0061-BC3E-9F08ED418F75}"/>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7;p18">
                <a:extLst>
                  <a:ext uri="{FF2B5EF4-FFF2-40B4-BE49-F238E27FC236}">
                    <a16:creationId xmlns:a16="http://schemas.microsoft.com/office/drawing/2014/main" id="{519D074F-F73D-F600-F061-9BA4B540155D}"/>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8;p18">
                <a:extLst>
                  <a:ext uri="{FF2B5EF4-FFF2-40B4-BE49-F238E27FC236}">
                    <a16:creationId xmlns:a16="http://schemas.microsoft.com/office/drawing/2014/main" id="{05FA4A12-D2D2-F312-CC22-E2FF45066535}"/>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9;p18">
                <a:extLst>
                  <a:ext uri="{FF2B5EF4-FFF2-40B4-BE49-F238E27FC236}">
                    <a16:creationId xmlns:a16="http://schemas.microsoft.com/office/drawing/2014/main" id="{8F89EA8A-5C01-6CD6-EBE6-72B5162332B1}"/>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grpSp>
        <p:grpSp>
          <p:nvGrpSpPr>
            <p:cNvPr id="7" name="Google Shape;310;p18">
              <a:extLst>
                <a:ext uri="{FF2B5EF4-FFF2-40B4-BE49-F238E27FC236}">
                  <a16:creationId xmlns:a16="http://schemas.microsoft.com/office/drawing/2014/main" id="{8C8FEAF3-130D-C4A3-646C-5E3EEFEFD4BD}"/>
                </a:ext>
              </a:extLst>
            </p:cNvPr>
            <p:cNvGrpSpPr/>
            <p:nvPr/>
          </p:nvGrpSpPr>
          <p:grpSpPr>
            <a:xfrm>
              <a:off x="3687470" y="3133229"/>
              <a:ext cx="1412709" cy="1929066"/>
              <a:chOff x="2163474" y="2458524"/>
              <a:chExt cx="1412709" cy="1929066"/>
            </a:xfrm>
          </p:grpSpPr>
          <p:sp>
            <p:nvSpPr>
              <p:cNvPr id="29" name="Google Shape;311;p18">
                <a:extLst>
                  <a:ext uri="{FF2B5EF4-FFF2-40B4-BE49-F238E27FC236}">
                    <a16:creationId xmlns:a16="http://schemas.microsoft.com/office/drawing/2014/main" id="{555B8332-5BD6-810A-B65D-CDD12FA5C7CA}"/>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0" name="Google Shape;312;p18">
                <a:extLst>
                  <a:ext uri="{FF2B5EF4-FFF2-40B4-BE49-F238E27FC236}">
                    <a16:creationId xmlns:a16="http://schemas.microsoft.com/office/drawing/2014/main" id="{CA9D5E1C-A3CA-5A39-8DC0-50D68941BF9C}"/>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3;p18">
                <a:extLst>
                  <a:ext uri="{FF2B5EF4-FFF2-40B4-BE49-F238E27FC236}">
                    <a16:creationId xmlns:a16="http://schemas.microsoft.com/office/drawing/2014/main" id="{AC8CED91-8361-DEBC-9798-DD8AF7CB08C5}"/>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4;p18">
                <a:extLst>
                  <a:ext uri="{FF2B5EF4-FFF2-40B4-BE49-F238E27FC236}">
                    <a16:creationId xmlns:a16="http://schemas.microsoft.com/office/drawing/2014/main" id="{C4BEF149-2C2B-25DF-7965-FCF2821BD168}"/>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5;p18">
                <a:extLst>
                  <a:ext uri="{FF2B5EF4-FFF2-40B4-BE49-F238E27FC236}">
                    <a16:creationId xmlns:a16="http://schemas.microsoft.com/office/drawing/2014/main" id="{CA753882-FF6E-7DF8-806D-CABC5D76D508}"/>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4" name="Google Shape;316;p18">
                <a:extLst>
                  <a:ext uri="{FF2B5EF4-FFF2-40B4-BE49-F238E27FC236}">
                    <a16:creationId xmlns:a16="http://schemas.microsoft.com/office/drawing/2014/main" id="{C0E2B3B7-1444-548B-841A-DEEC4014B0CE}"/>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5" name="Google Shape;318;p18">
                <a:extLst>
                  <a:ext uri="{FF2B5EF4-FFF2-40B4-BE49-F238E27FC236}">
                    <a16:creationId xmlns:a16="http://schemas.microsoft.com/office/drawing/2014/main" id="{9E620902-01CB-C5D1-3AE1-CD9A7496FAEC}"/>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9;p18">
                <a:extLst>
                  <a:ext uri="{FF2B5EF4-FFF2-40B4-BE49-F238E27FC236}">
                    <a16:creationId xmlns:a16="http://schemas.microsoft.com/office/drawing/2014/main" id="{B1DEF1E4-BB09-5816-6053-7074AB0471C9}"/>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20;p18">
                <a:extLst>
                  <a:ext uri="{FF2B5EF4-FFF2-40B4-BE49-F238E27FC236}">
                    <a16:creationId xmlns:a16="http://schemas.microsoft.com/office/drawing/2014/main" id="{3274B555-DF7A-FD6F-EFC4-56446FE01472}"/>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1;p18">
                <a:extLst>
                  <a:ext uri="{FF2B5EF4-FFF2-40B4-BE49-F238E27FC236}">
                    <a16:creationId xmlns:a16="http://schemas.microsoft.com/office/drawing/2014/main" id="{3EB06EBD-D2B9-A3E9-A5E2-C54E8AE06B99}"/>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2;p18">
                <a:extLst>
                  <a:ext uri="{FF2B5EF4-FFF2-40B4-BE49-F238E27FC236}">
                    <a16:creationId xmlns:a16="http://schemas.microsoft.com/office/drawing/2014/main" id="{490408C6-2B21-0D8C-79BC-32B5603FFCD3}"/>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3;p18">
                <a:extLst>
                  <a:ext uri="{FF2B5EF4-FFF2-40B4-BE49-F238E27FC236}">
                    <a16:creationId xmlns:a16="http://schemas.microsoft.com/office/drawing/2014/main" id="{95FEF0DF-A870-F912-9D83-A7EDC37D9830}"/>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4;p18">
                <a:extLst>
                  <a:ext uri="{FF2B5EF4-FFF2-40B4-BE49-F238E27FC236}">
                    <a16:creationId xmlns:a16="http://schemas.microsoft.com/office/drawing/2014/main" id="{87A47E72-C062-8AF9-6F37-9A088015CB4A}"/>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8" name="Google Shape;325;p18">
              <a:extLst>
                <a:ext uri="{FF2B5EF4-FFF2-40B4-BE49-F238E27FC236}">
                  <a16:creationId xmlns:a16="http://schemas.microsoft.com/office/drawing/2014/main" id="{F890002A-9DD8-1ECC-457A-C2C903E2E134}"/>
                </a:ext>
              </a:extLst>
            </p:cNvPr>
            <p:cNvGrpSpPr/>
            <p:nvPr/>
          </p:nvGrpSpPr>
          <p:grpSpPr>
            <a:xfrm>
              <a:off x="5942242" y="3133229"/>
              <a:ext cx="1412709" cy="1929066"/>
              <a:chOff x="4418246" y="2458524"/>
              <a:chExt cx="1412709" cy="1929066"/>
            </a:xfrm>
          </p:grpSpPr>
          <p:sp>
            <p:nvSpPr>
              <p:cNvPr id="21" name="Google Shape;326;p18">
                <a:extLst>
                  <a:ext uri="{FF2B5EF4-FFF2-40B4-BE49-F238E27FC236}">
                    <a16:creationId xmlns:a16="http://schemas.microsoft.com/office/drawing/2014/main" id="{66A13C53-1DEF-34BA-274A-7DDA91B19297}"/>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2" name="Google Shape;327;p18">
                <a:extLst>
                  <a:ext uri="{FF2B5EF4-FFF2-40B4-BE49-F238E27FC236}">
                    <a16:creationId xmlns:a16="http://schemas.microsoft.com/office/drawing/2014/main" id="{F2AF1449-4C45-7827-5D88-DD4A8D5AAFA6}"/>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8;p18">
                <a:extLst>
                  <a:ext uri="{FF2B5EF4-FFF2-40B4-BE49-F238E27FC236}">
                    <a16:creationId xmlns:a16="http://schemas.microsoft.com/office/drawing/2014/main" id="{58EC7C5F-D00E-28CC-7F6D-D7E0760CE4DE}"/>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9;p18">
                <a:extLst>
                  <a:ext uri="{FF2B5EF4-FFF2-40B4-BE49-F238E27FC236}">
                    <a16:creationId xmlns:a16="http://schemas.microsoft.com/office/drawing/2014/main" id="{64928C4E-5150-F05B-5ECE-491B64225945}"/>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30;p18">
                <a:extLst>
                  <a:ext uri="{FF2B5EF4-FFF2-40B4-BE49-F238E27FC236}">
                    <a16:creationId xmlns:a16="http://schemas.microsoft.com/office/drawing/2014/main" id="{3B9EF288-89EF-28BE-C78C-26043A84FCEF}"/>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6" name="Google Shape;331;p18">
                <a:extLst>
                  <a:ext uri="{FF2B5EF4-FFF2-40B4-BE49-F238E27FC236}">
                    <a16:creationId xmlns:a16="http://schemas.microsoft.com/office/drawing/2014/main" id="{30BF5B99-61D5-A183-5FF5-FADDBC34B089}"/>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7" name="Google Shape;332;p18">
                <a:extLst>
                  <a:ext uri="{FF2B5EF4-FFF2-40B4-BE49-F238E27FC236}">
                    <a16:creationId xmlns:a16="http://schemas.microsoft.com/office/drawing/2014/main" id="{0DC29E06-7FF0-40EB-66CC-830F27E90B84}"/>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8" name="Google Shape;335;p18">
                <a:extLst>
                  <a:ext uri="{FF2B5EF4-FFF2-40B4-BE49-F238E27FC236}">
                    <a16:creationId xmlns:a16="http://schemas.microsoft.com/office/drawing/2014/main" id="{87583089-530E-8938-D336-212CCE3D1B8A}"/>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9" name="Google Shape;336;p18">
              <a:extLst>
                <a:ext uri="{FF2B5EF4-FFF2-40B4-BE49-F238E27FC236}">
                  <a16:creationId xmlns:a16="http://schemas.microsoft.com/office/drawing/2014/main" id="{8CED58BA-C84C-D528-D7D2-CDDDBF606B7B}"/>
                </a:ext>
              </a:extLst>
            </p:cNvPr>
            <p:cNvGrpSpPr/>
            <p:nvPr/>
          </p:nvGrpSpPr>
          <p:grpSpPr>
            <a:xfrm>
              <a:off x="8194795" y="3133229"/>
              <a:ext cx="1436934" cy="1929066"/>
              <a:chOff x="6670799" y="2458524"/>
              <a:chExt cx="1436934" cy="1929066"/>
            </a:xfrm>
          </p:grpSpPr>
          <p:sp>
            <p:nvSpPr>
              <p:cNvPr id="10" name="Google Shape;337;p18">
                <a:extLst>
                  <a:ext uri="{FF2B5EF4-FFF2-40B4-BE49-F238E27FC236}">
                    <a16:creationId xmlns:a16="http://schemas.microsoft.com/office/drawing/2014/main" id="{E5738977-22A6-CCD3-9499-A2FBDB82A75B}"/>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 name="Google Shape;338;p18">
                <a:extLst>
                  <a:ext uri="{FF2B5EF4-FFF2-40B4-BE49-F238E27FC236}">
                    <a16:creationId xmlns:a16="http://schemas.microsoft.com/office/drawing/2014/main" id="{671BC8C8-5158-8A42-B75D-E28E4201898E}"/>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9;p18">
                <a:extLst>
                  <a:ext uri="{FF2B5EF4-FFF2-40B4-BE49-F238E27FC236}">
                    <a16:creationId xmlns:a16="http://schemas.microsoft.com/office/drawing/2014/main" id="{A01DF36B-57C8-7C6F-ADAA-85CDBED3FCBA}"/>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40;p18">
                <a:extLst>
                  <a:ext uri="{FF2B5EF4-FFF2-40B4-BE49-F238E27FC236}">
                    <a16:creationId xmlns:a16="http://schemas.microsoft.com/office/drawing/2014/main" id="{F9D2275F-FE45-00DC-B5D8-3590DFC6265D}"/>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1;p18">
                <a:extLst>
                  <a:ext uri="{FF2B5EF4-FFF2-40B4-BE49-F238E27FC236}">
                    <a16:creationId xmlns:a16="http://schemas.microsoft.com/office/drawing/2014/main" id="{1CBDB475-A668-2968-F423-8FC03231ED7A}"/>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 name="Google Shape;342;p18">
                <a:extLst>
                  <a:ext uri="{FF2B5EF4-FFF2-40B4-BE49-F238E27FC236}">
                    <a16:creationId xmlns:a16="http://schemas.microsoft.com/office/drawing/2014/main" id="{44CF2966-AFB8-FD32-F82B-01EFC511CDBC}"/>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 name="Google Shape;344;p18">
                <a:extLst>
                  <a:ext uri="{FF2B5EF4-FFF2-40B4-BE49-F238E27FC236}">
                    <a16:creationId xmlns:a16="http://schemas.microsoft.com/office/drawing/2014/main" id="{A56BF852-F03B-EBB7-82AC-EB5ABECA1BA6}"/>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5;p18">
                <a:extLst>
                  <a:ext uri="{FF2B5EF4-FFF2-40B4-BE49-F238E27FC236}">
                    <a16:creationId xmlns:a16="http://schemas.microsoft.com/office/drawing/2014/main" id="{98DC86F5-B4D4-2B4A-098A-2FDCDB2917A8}"/>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7;p18">
                <a:extLst>
                  <a:ext uri="{FF2B5EF4-FFF2-40B4-BE49-F238E27FC236}">
                    <a16:creationId xmlns:a16="http://schemas.microsoft.com/office/drawing/2014/main" id="{F327A55C-016D-B7CC-47CD-CE5967ECC0B9}"/>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8;p18">
                <a:extLst>
                  <a:ext uri="{FF2B5EF4-FFF2-40B4-BE49-F238E27FC236}">
                    <a16:creationId xmlns:a16="http://schemas.microsoft.com/office/drawing/2014/main" id="{35E8BFD9-47E3-5638-DF45-6C2606B11FD0}"/>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9;p18">
                <a:extLst>
                  <a:ext uri="{FF2B5EF4-FFF2-40B4-BE49-F238E27FC236}">
                    <a16:creationId xmlns:a16="http://schemas.microsoft.com/office/drawing/2014/main" id="{ED7716EC-C152-5FB6-D723-5EBBFDCE15CA}"/>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8" name="Google Shape;284;p18">
            <a:extLst>
              <a:ext uri="{FF2B5EF4-FFF2-40B4-BE49-F238E27FC236}">
                <a16:creationId xmlns:a16="http://schemas.microsoft.com/office/drawing/2014/main" id="{B7AA53CD-E137-E887-0551-103216C9994C}"/>
              </a:ext>
            </a:extLst>
          </p:cNvPr>
          <p:cNvSpPr/>
          <p:nvPr/>
        </p:nvSpPr>
        <p:spPr>
          <a:xfrm>
            <a:off x="3121596" y="344076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9" name="Google Shape;284;p18">
            <a:extLst>
              <a:ext uri="{FF2B5EF4-FFF2-40B4-BE49-F238E27FC236}">
                <a16:creationId xmlns:a16="http://schemas.microsoft.com/office/drawing/2014/main" id="{433ED610-A68B-E637-897F-44A3F8A77851}"/>
              </a:ext>
            </a:extLst>
          </p:cNvPr>
          <p:cNvSpPr/>
          <p:nvPr/>
        </p:nvSpPr>
        <p:spPr>
          <a:xfrm>
            <a:off x="8187328" y="3443439"/>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40E2B69C-7F7F-49C6-424E-72B2ECFA65AD}"/>
              </a:ext>
            </a:extLst>
          </p:cNvPr>
          <p:cNvSpPr/>
          <p:nvPr/>
        </p:nvSpPr>
        <p:spPr>
          <a:xfrm>
            <a:off x="9883391" y="3429000"/>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TextBox 70">
            <a:extLst>
              <a:ext uri="{FF2B5EF4-FFF2-40B4-BE49-F238E27FC236}">
                <a16:creationId xmlns:a16="http://schemas.microsoft.com/office/drawing/2014/main" id="{593EAF6D-1E22-DC39-5F3D-C9D2600D0A13}"/>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23</a:t>
            </a:r>
          </a:p>
        </p:txBody>
      </p:sp>
      <p:sp>
        <p:nvSpPr>
          <p:cNvPr id="72" name="Google Shape;290;p18">
            <a:extLst>
              <a:ext uri="{FF2B5EF4-FFF2-40B4-BE49-F238E27FC236}">
                <a16:creationId xmlns:a16="http://schemas.microsoft.com/office/drawing/2014/main" id="{FFD4AC20-FA56-1037-0ED6-B9DDD3BB12A0}"/>
              </a:ext>
            </a:extLst>
          </p:cNvPr>
          <p:cNvSpPr txBox="1"/>
          <p:nvPr/>
        </p:nvSpPr>
        <p:spPr>
          <a:xfrm>
            <a:off x="4218798" y="1791127"/>
            <a:ext cx="1833977"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73" name="Google Shape;309;p18">
            <a:extLst>
              <a:ext uri="{FF2B5EF4-FFF2-40B4-BE49-F238E27FC236}">
                <a16:creationId xmlns:a16="http://schemas.microsoft.com/office/drawing/2014/main" id="{B2E0FFE0-5C1D-C170-4AB3-2F62ADD176F7}"/>
              </a:ext>
            </a:extLst>
          </p:cNvPr>
          <p:cNvSpPr txBox="1"/>
          <p:nvPr/>
        </p:nvSpPr>
        <p:spPr>
          <a:xfrm>
            <a:off x="7507445" y="1791127"/>
            <a:ext cx="1923429"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3814233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BF735-A7D6-AFEA-AAEB-61ADE15A334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75DA862-2E0E-9D9F-F59E-A39B73D0D688}"/>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B86A7AF1-60CC-E280-1C58-AE60E2F8AC68}"/>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Negative Binomial Modelling of Variance</a:t>
            </a:r>
          </a:p>
        </p:txBody>
      </p:sp>
      <p:sp>
        <p:nvSpPr>
          <p:cNvPr id="2" name="TextBox 1">
            <a:extLst>
              <a:ext uri="{FF2B5EF4-FFF2-40B4-BE49-F238E27FC236}">
                <a16:creationId xmlns:a16="http://schemas.microsoft.com/office/drawing/2014/main" id="{87AA33B9-B4CC-FAFB-DDF8-AA79B651A274}"/>
              </a:ext>
            </a:extLst>
          </p:cNvPr>
          <p:cNvSpPr txBox="1"/>
          <p:nvPr/>
        </p:nvSpPr>
        <p:spPr>
          <a:xfrm>
            <a:off x="385313" y="1115683"/>
            <a:ext cx="11185585" cy="5770811"/>
          </a:xfrm>
          <a:prstGeom prst="rect">
            <a:avLst/>
          </a:prstGeom>
          <a:noFill/>
        </p:spPr>
        <p:txBody>
          <a:bodyPr wrap="square" rtlCol="0">
            <a:spAutoFit/>
          </a:bodyPr>
          <a:lstStyle/>
          <a:p>
            <a:r>
              <a:rPr lang="en-IN" b="1" dirty="0"/>
              <a:t>Mathematically:</a:t>
            </a:r>
            <a:r>
              <a:rPr lang="en-IN" dirty="0"/>
              <a:t> Counts Y∼ NB</a:t>
            </a:r>
            <a:r>
              <a:rPr lang="en-IN" dirty="0">
                <a:latin typeface="Cambria" panose="02040503050406030204" pitchFamily="18" charset="0"/>
                <a:ea typeface="Cambria" panose="02040503050406030204" pitchFamily="18" charset="0"/>
              </a:rPr>
              <a:t>(</a:t>
            </a:r>
            <a:r>
              <a:rPr lang="el-GR" i="1" dirty="0">
                <a:latin typeface="Cambria" panose="02040503050406030204" pitchFamily="18" charset="0"/>
                <a:ea typeface="Cambria" panose="02040503050406030204" pitchFamily="18" charset="0"/>
              </a:rPr>
              <a:t>μ,</a:t>
            </a:r>
            <a:r>
              <a:rPr lang="en-IN" i="1" dirty="0">
                <a:latin typeface="Cambria" panose="02040503050406030204" pitchFamily="18" charset="0"/>
                <a:ea typeface="Cambria" panose="02040503050406030204" pitchFamily="18" charset="0"/>
              </a:rPr>
              <a:t> </a:t>
            </a:r>
            <a:r>
              <a:rPr lang="el-GR" i="1" dirty="0">
                <a:latin typeface="Cambria" panose="02040503050406030204" pitchFamily="18" charset="0"/>
                <a:ea typeface="Cambria" panose="02040503050406030204" pitchFamily="18" charset="0"/>
              </a:rPr>
              <a:t>θ</a:t>
            </a:r>
            <a:r>
              <a:rPr lang="el-GR" dirty="0">
                <a:latin typeface="Cambria" panose="02040503050406030204" pitchFamily="18" charset="0"/>
                <a:ea typeface="Cambria" panose="02040503050406030204" pitchFamily="18" charset="0"/>
              </a:rPr>
              <a:t>)</a:t>
            </a:r>
            <a:r>
              <a:rPr lang="en-IN" dirty="0"/>
              <a:t>, where</a:t>
            </a:r>
          </a:p>
          <a:p>
            <a:endParaRPr lang="en-IN" dirty="0"/>
          </a:p>
          <a:p>
            <a:pPr marL="285750" indent="-285750">
              <a:buFont typeface="Arial" panose="020B0604020202020204" pitchFamily="34" charset="0"/>
              <a:buChar char="•"/>
            </a:pPr>
            <a:endParaRPr lang="en-IN" dirty="0"/>
          </a:p>
          <a:p>
            <a:endParaRPr lang="en-IN" dirty="0"/>
          </a:p>
          <a:p>
            <a:endParaRPr lang="en-IN" dirty="0"/>
          </a:p>
          <a:p>
            <a:endParaRPr lang="en-IN" dirty="0"/>
          </a:p>
          <a:p>
            <a:endParaRPr lang="en-IN" dirty="0"/>
          </a:p>
          <a:p>
            <a:pPr marL="285750" indent="-285750">
              <a:lnSpc>
                <a:spcPct val="125000"/>
              </a:lnSpc>
              <a:buFont typeface="Arial" panose="020B0604020202020204" pitchFamily="34" charset="0"/>
              <a:buChar char="•"/>
            </a:pPr>
            <a:r>
              <a:rPr lang="en-IN" dirty="0"/>
              <a:t>Accounts for </a:t>
            </a:r>
            <a:r>
              <a:rPr lang="en-IN" b="1" dirty="0"/>
              <a:t>overdispersion</a:t>
            </a:r>
            <a:r>
              <a:rPr lang="en-IN" dirty="0"/>
              <a:t> by allowing variance &gt; mean.</a:t>
            </a:r>
          </a:p>
          <a:p>
            <a:pPr marL="285750" indent="-285750">
              <a:lnSpc>
                <a:spcPct val="125000"/>
              </a:lnSpc>
              <a:buFont typeface="Arial" panose="020B0604020202020204" pitchFamily="34" charset="0"/>
              <a:buChar char="•"/>
            </a:pPr>
            <a:r>
              <a:rPr lang="en-IN" dirty="0"/>
              <a:t>Provides realistic confidence intervals reflecting </a:t>
            </a:r>
            <a:r>
              <a:rPr lang="en-IN" b="1" dirty="0"/>
              <a:t>biological spread</a:t>
            </a:r>
            <a:r>
              <a:rPr lang="en-IN" dirty="0"/>
              <a:t>, not just mean uncertainty.</a:t>
            </a:r>
          </a:p>
          <a:p>
            <a:pPr marL="285750" indent="-285750">
              <a:lnSpc>
                <a:spcPct val="125000"/>
              </a:lnSpc>
              <a:buFont typeface="Arial" panose="020B0604020202020204" pitchFamily="34" charset="0"/>
              <a:buChar char="•"/>
            </a:pPr>
            <a:r>
              <a:rPr lang="en-IN" dirty="0"/>
              <a:t>Enables simulation of possible count distributions at each </a:t>
            </a:r>
            <a:r>
              <a:rPr lang="en-IN" dirty="0" err="1"/>
              <a:t>pseudotime</a:t>
            </a:r>
            <a:r>
              <a:rPr lang="en-IN" dirty="0"/>
              <a:t> point.</a:t>
            </a:r>
            <a:br>
              <a:rPr lang="en-IN" dirty="0"/>
            </a:br>
            <a:endParaRPr lang="en-IN" dirty="0"/>
          </a:p>
          <a:p>
            <a:pPr>
              <a:lnSpc>
                <a:spcPct val="125000"/>
              </a:lnSpc>
            </a:pPr>
            <a:r>
              <a:rPr lang="en-IN" b="1" dirty="0"/>
              <a:t>Questions we want to answer:</a:t>
            </a:r>
            <a:endParaRPr lang="en-US" b="1" dirty="0"/>
          </a:p>
          <a:p>
            <a:pPr marL="285750" indent="-285750">
              <a:lnSpc>
                <a:spcPct val="125000"/>
              </a:lnSpc>
              <a:buFont typeface="Arial" panose="020B0604020202020204" pitchFamily="34" charset="0"/>
              <a:buChar char="•"/>
            </a:pPr>
            <a:r>
              <a:rPr lang="en-US" dirty="0"/>
              <a:t>Is the variance itself changing over time? </a:t>
            </a:r>
          </a:p>
          <a:p>
            <a:pPr marL="285750" indent="-285750">
              <a:lnSpc>
                <a:spcPct val="125000"/>
              </a:lnSpc>
              <a:buFont typeface="Arial" panose="020B0604020202020204" pitchFamily="34" charset="0"/>
              <a:buChar char="•"/>
            </a:pPr>
            <a:r>
              <a:rPr lang="en-US" dirty="0"/>
              <a:t>Is the variability expected under a null model of size/</a:t>
            </a:r>
            <a:r>
              <a:rPr lang="en-US" dirty="0" err="1"/>
              <a:t>pseudotime</a:t>
            </a:r>
            <a:r>
              <a:rPr lang="en-US" dirty="0"/>
              <a:t>?  </a:t>
            </a:r>
          </a:p>
          <a:p>
            <a:pPr marL="285750" indent="-285750">
              <a:lnSpc>
                <a:spcPct val="125000"/>
              </a:lnSpc>
              <a:buFont typeface="Arial" panose="020B0604020202020204" pitchFamily="34" charset="0"/>
              <a:buChar char="•"/>
            </a:pPr>
            <a:r>
              <a:rPr lang="en-US" dirty="0"/>
              <a:t>Are certain branches more tightly controlled? </a:t>
            </a:r>
          </a:p>
          <a:p>
            <a:pPr marL="285750" indent="-285750">
              <a:lnSpc>
                <a:spcPct val="125000"/>
              </a:lnSpc>
              <a:buFont typeface="Arial" panose="020B0604020202020204" pitchFamily="34" charset="0"/>
              <a:buChar char="•"/>
            </a:pPr>
            <a:r>
              <a:rPr lang="en-US" dirty="0"/>
              <a:t>Do rare cell types show more stochastic behavior?  </a:t>
            </a:r>
          </a:p>
          <a:p>
            <a:pPr>
              <a:lnSpc>
                <a:spcPct val="125000"/>
              </a:lnSpc>
            </a:pPr>
            <a:endParaRPr lang="en-IN" b="1" dirty="0"/>
          </a:p>
          <a:p>
            <a:endParaRPr lang="en-IN" dirty="0"/>
          </a:p>
        </p:txBody>
      </p:sp>
      <p:pic>
        <p:nvPicPr>
          <p:cNvPr id="5" name="Picture 4">
            <a:extLst>
              <a:ext uri="{FF2B5EF4-FFF2-40B4-BE49-F238E27FC236}">
                <a16:creationId xmlns:a16="http://schemas.microsoft.com/office/drawing/2014/main" id="{9041D4D7-4609-1AA2-A202-02EB546FE6DF}"/>
              </a:ext>
            </a:extLst>
          </p:cNvPr>
          <p:cNvPicPr>
            <a:picLocks noChangeAspect="1"/>
          </p:cNvPicPr>
          <p:nvPr/>
        </p:nvPicPr>
        <p:blipFill>
          <a:blip r:embed="rId3"/>
          <a:stretch>
            <a:fillRect/>
          </a:stretch>
        </p:blipFill>
        <p:spPr>
          <a:xfrm>
            <a:off x="1021494" y="1995579"/>
            <a:ext cx="5034249" cy="864174"/>
          </a:xfrm>
          <a:prstGeom prst="rect">
            <a:avLst/>
          </a:prstGeom>
        </p:spPr>
      </p:pic>
      <p:sp>
        <p:nvSpPr>
          <p:cNvPr id="3" name="TextBox 2">
            <a:extLst>
              <a:ext uri="{FF2B5EF4-FFF2-40B4-BE49-F238E27FC236}">
                <a16:creationId xmlns:a16="http://schemas.microsoft.com/office/drawing/2014/main" id="{C30F9429-410E-4006-82B9-3277545E2595}"/>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24</a:t>
            </a:r>
          </a:p>
        </p:txBody>
      </p:sp>
    </p:spTree>
    <p:extLst>
      <p:ext uri="{BB962C8B-B14F-4D97-AF65-F5344CB8AC3E}">
        <p14:creationId xmlns:p14="http://schemas.microsoft.com/office/powerpoint/2010/main" val="206373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68769-459A-56C2-902C-30D08761ED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C38BB4-E4A8-D85F-DD12-8E6E0D9A714F}"/>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6E1C86A1-1EBF-14B6-F6F4-678496433CDE}"/>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Negative Binomial Fits</a:t>
            </a:r>
          </a:p>
        </p:txBody>
      </p:sp>
      <p:pic>
        <p:nvPicPr>
          <p:cNvPr id="3" name="Picture 2">
            <a:extLst>
              <a:ext uri="{FF2B5EF4-FFF2-40B4-BE49-F238E27FC236}">
                <a16:creationId xmlns:a16="http://schemas.microsoft.com/office/drawing/2014/main" id="{72DCC91C-E897-410A-F569-558C2AFF4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2" y="892091"/>
            <a:ext cx="7315215" cy="5486411"/>
          </a:xfrm>
          <a:prstGeom prst="rect">
            <a:avLst/>
          </a:prstGeom>
          <a:ln>
            <a:solidFill>
              <a:schemeClr val="tx1"/>
            </a:solidFill>
          </a:ln>
        </p:spPr>
      </p:pic>
      <p:sp>
        <p:nvSpPr>
          <p:cNvPr id="2" name="TextBox 1">
            <a:extLst>
              <a:ext uri="{FF2B5EF4-FFF2-40B4-BE49-F238E27FC236}">
                <a16:creationId xmlns:a16="http://schemas.microsoft.com/office/drawing/2014/main" id="{914706C3-3EE1-40AF-557E-35C2BBC1E2D0}"/>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25</a:t>
            </a:r>
          </a:p>
        </p:txBody>
      </p:sp>
    </p:spTree>
    <p:extLst>
      <p:ext uri="{BB962C8B-B14F-4D97-AF65-F5344CB8AC3E}">
        <p14:creationId xmlns:p14="http://schemas.microsoft.com/office/powerpoint/2010/main" val="2424363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64CD8-FB84-6229-B3E8-2B9C0DBDC0D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9717DEB-FF57-1D4D-ACDC-977D4E0591BC}"/>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B235ED3D-D5DC-EA18-235F-E7E07C6DF139}"/>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Bringing more clarity</a:t>
            </a:r>
          </a:p>
        </p:txBody>
      </p:sp>
      <p:pic>
        <p:nvPicPr>
          <p:cNvPr id="7" name="Picture 6">
            <a:extLst>
              <a:ext uri="{FF2B5EF4-FFF2-40B4-BE49-F238E27FC236}">
                <a16:creationId xmlns:a16="http://schemas.microsoft.com/office/drawing/2014/main" id="{64856D67-133B-A8E9-37AB-44BBD6623F91}"/>
              </a:ext>
            </a:extLst>
          </p:cNvPr>
          <p:cNvPicPr>
            <a:picLocks noChangeAspect="1"/>
          </p:cNvPicPr>
          <p:nvPr/>
        </p:nvPicPr>
        <p:blipFill>
          <a:blip r:embed="rId3"/>
          <a:stretch>
            <a:fillRect/>
          </a:stretch>
        </p:blipFill>
        <p:spPr>
          <a:xfrm>
            <a:off x="882044" y="1917191"/>
            <a:ext cx="10427911" cy="3247156"/>
          </a:xfrm>
          <a:prstGeom prst="rect">
            <a:avLst/>
          </a:prstGeom>
          <a:ln>
            <a:solidFill>
              <a:schemeClr val="tx1"/>
            </a:solidFill>
          </a:ln>
        </p:spPr>
      </p:pic>
      <p:sp>
        <p:nvSpPr>
          <p:cNvPr id="2" name="TextBox 1">
            <a:extLst>
              <a:ext uri="{FF2B5EF4-FFF2-40B4-BE49-F238E27FC236}">
                <a16:creationId xmlns:a16="http://schemas.microsoft.com/office/drawing/2014/main" id="{1038CECC-C146-13C3-3216-153A2468AC98}"/>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26</a:t>
            </a:r>
          </a:p>
        </p:txBody>
      </p:sp>
    </p:spTree>
    <p:extLst>
      <p:ext uri="{BB962C8B-B14F-4D97-AF65-F5344CB8AC3E}">
        <p14:creationId xmlns:p14="http://schemas.microsoft.com/office/powerpoint/2010/main" val="1742679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DF3AB-2100-5295-5BBC-FA60D722C90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28B218C-1426-65AB-EFBB-1C9B99C543D5}"/>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D2B1CAC7-A8C8-A8DF-3C8D-F2563F2005D2}"/>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grpSp>
        <p:nvGrpSpPr>
          <p:cNvPr id="2" name="Group 1">
            <a:extLst>
              <a:ext uri="{FF2B5EF4-FFF2-40B4-BE49-F238E27FC236}">
                <a16:creationId xmlns:a16="http://schemas.microsoft.com/office/drawing/2014/main" id="{B9071DA2-E75E-94BB-DF5A-43AC00CC6374}"/>
              </a:ext>
            </a:extLst>
          </p:cNvPr>
          <p:cNvGrpSpPr/>
          <p:nvPr/>
        </p:nvGrpSpPr>
        <p:grpSpPr>
          <a:xfrm>
            <a:off x="699273" y="1286656"/>
            <a:ext cx="10595499" cy="5009881"/>
            <a:chOff x="2560271" y="1795704"/>
            <a:chExt cx="7071458" cy="3266591"/>
          </a:xfrm>
        </p:grpSpPr>
        <p:grpSp>
          <p:nvGrpSpPr>
            <p:cNvPr id="3" name="Google Shape;278;p18">
              <a:extLst>
                <a:ext uri="{FF2B5EF4-FFF2-40B4-BE49-F238E27FC236}">
                  <a16:creationId xmlns:a16="http://schemas.microsoft.com/office/drawing/2014/main" id="{95585AA4-96BA-D2EE-D8DB-C8F3821C0835}"/>
                </a:ext>
              </a:extLst>
            </p:cNvPr>
            <p:cNvGrpSpPr/>
            <p:nvPr/>
          </p:nvGrpSpPr>
          <p:grpSpPr>
            <a:xfrm>
              <a:off x="2560271" y="1795704"/>
              <a:ext cx="1412709" cy="1923461"/>
              <a:chOff x="1036275" y="1121000"/>
              <a:chExt cx="1412709" cy="1923461"/>
            </a:xfrm>
          </p:grpSpPr>
          <p:sp>
            <p:nvSpPr>
              <p:cNvPr id="61" name="Google Shape;279;p18">
                <a:extLst>
                  <a:ext uri="{FF2B5EF4-FFF2-40B4-BE49-F238E27FC236}">
                    <a16:creationId xmlns:a16="http://schemas.microsoft.com/office/drawing/2014/main" id="{A3243136-19B3-218F-E744-31E5D2BA09E0}"/>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2" name="Google Shape;280;p18">
                <a:extLst>
                  <a:ext uri="{FF2B5EF4-FFF2-40B4-BE49-F238E27FC236}">
                    <a16:creationId xmlns:a16="http://schemas.microsoft.com/office/drawing/2014/main" id="{23370A6F-A59A-0648-2124-0A45D5A03853}"/>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1;p18">
                <a:extLst>
                  <a:ext uri="{FF2B5EF4-FFF2-40B4-BE49-F238E27FC236}">
                    <a16:creationId xmlns:a16="http://schemas.microsoft.com/office/drawing/2014/main" id="{248929E5-9C4E-04F0-30BA-BC3781382141}"/>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4" name="Google Shape;282;p18">
                <a:extLst>
                  <a:ext uri="{FF2B5EF4-FFF2-40B4-BE49-F238E27FC236}">
                    <a16:creationId xmlns:a16="http://schemas.microsoft.com/office/drawing/2014/main" id="{E06E7575-E7E2-1168-E65C-F09F88BD1AFE}"/>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5" name="Google Shape;283;p18">
                <a:extLst>
                  <a:ext uri="{FF2B5EF4-FFF2-40B4-BE49-F238E27FC236}">
                    <a16:creationId xmlns:a16="http://schemas.microsoft.com/office/drawing/2014/main" id="{D63E0538-61F4-5ABE-A19B-2078EF3E2AA6}"/>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6" name="Google Shape;284;p18">
                <a:extLst>
                  <a:ext uri="{FF2B5EF4-FFF2-40B4-BE49-F238E27FC236}">
                    <a16:creationId xmlns:a16="http://schemas.microsoft.com/office/drawing/2014/main" id="{F3DB5D2B-E888-49CA-58FC-33007AA8FE23}"/>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7" name="Google Shape;286;p18">
                <a:extLst>
                  <a:ext uri="{FF2B5EF4-FFF2-40B4-BE49-F238E27FC236}">
                    <a16:creationId xmlns:a16="http://schemas.microsoft.com/office/drawing/2014/main" id="{5F9C5068-1F47-F09B-3A9B-897A16BF5966}"/>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5" name="Google Shape;287;p18">
              <a:extLst>
                <a:ext uri="{FF2B5EF4-FFF2-40B4-BE49-F238E27FC236}">
                  <a16:creationId xmlns:a16="http://schemas.microsoft.com/office/drawing/2014/main" id="{9D9853BD-57A3-BC89-8B22-DF00762896D9}"/>
                </a:ext>
              </a:extLst>
            </p:cNvPr>
            <p:cNvGrpSpPr/>
            <p:nvPr/>
          </p:nvGrpSpPr>
          <p:grpSpPr>
            <a:xfrm>
              <a:off x="4815044" y="1795704"/>
              <a:ext cx="1412334" cy="1923461"/>
              <a:chOff x="3291048" y="1121000"/>
              <a:chExt cx="1412334" cy="1923461"/>
            </a:xfrm>
          </p:grpSpPr>
          <p:sp>
            <p:nvSpPr>
              <p:cNvPr id="53" name="Google Shape;288;p18">
                <a:extLst>
                  <a:ext uri="{FF2B5EF4-FFF2-40B4-BE49-F238E27FC236}">
                    <a16:creationId xmlns:a16="http://schemas.microsoft.com/office/drawing/2014/main" id="{12D62651-C31B-2369-4E87-B6FB72A8F85F}"/>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4" name="Google Shape;289;p18">
                <a:extLst>
                  <a:ext uri="{FF2B5EF4-FFF2-40B4-BE49-F238E27FC236}">
                    <a16:creationId xmlns:a16="http://schemas.microsoft.com/office/drawing/2014/main" id="{E4A6626D-8DBA-12E0-A7B3-2DBA6C128C8D}"/>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90;p18">
                <a:extLst>
                  <a:ext uri="{FF2B5EF4-FFF2-40B4-BE49-F238E27FC236}">
                    <a16:creationId xmlns:a16="http://schemas.microsoft.com/office/drawing/2014/main" id="{7F96CCD8-AA95-E132-BDAB-EE8F84D2AC94}"/>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sp>
            <p:nvSpPr>
              <p:cNvPr id="56" name="Google Shape;291;p18">
                <a:extLst>
                  <a:ext uri="{FF2B5EF4-FFF2-40B4-BE49-F238E27FC236}">
                    <a16:creationId xmlns:a16="http://schemas.microsoft.com/office/drawing/2014/main" id="{B8A2592A-5858-7DB5-E47A-6793FDACCB3B}"/>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7" name="Google Shape;292;p18">
                <a:extLst>
                  <a:ext uri="{FF2B5EF4-FFF2-40B4-BE49-F238E27FC236}">
                    <a16:creationId xmlns:a16="http://schemas.microsoft.com/office/drawing/2014/main" id="{47C179CF-4A38-4747-AF5D-6F1E6B8FFDD3}"/>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8" name="Google Shape;293;p18">
                <a:extLst>
                  <a:ext uri="{FF2B5EF4-FFF2-40B4-BE49-F238E27FC236}">
                    <a16:creationId xmlns:a16="http://schemas.microsoft.com/office/drawing/2014/main" id="{4B4238BF-6EDF-9EC6-FE56-AB26B0320626}"/>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4;p18">
                <a:extLst>
                  <a:ext uri="{FF2B5EF4-FFF2-40B4-BE49-F238E27FC236}">
                    <a16:creationId xmlns:a16="http://schemas.microsoft.com/office/drawing/2014/main" id="{0DBBBF38-4311-B329-0F38-402E7338D697}"/>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5;p18">
                <a:extLst>
                  <a:ext uri="{FF2B5EF4-FFF2-40B4-BE49-F238E27FC236}">
                    <a16:creationId xmlns:a16="http://schemas.microsoft.com/office/drawing/2014/main" id="{A23573E8-10A2-7641-25FE-5B19A16A02DD}"/>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6" name="Google Shape;297;p18">
              <a:extLst>
                <a:ext uri="{FF2B5EF4-FFF2-40B4-BE49-F238E27FC236}">
                  <a16:creationId xmlns:a16="http://schemas.microsoft.com/office/drawing/2014/main" id="{0808EEF8-A329-B5DE-50EB-B5F26E641205}"/>
                </a:ext>
              </a:extLst>
            </p:cNvPr>
            <p:cNvGrpSpPr/>
            <p:nvPr/>
          </p:nvGrpSpPr>
          <p:grpSpPr>
            <a:xfrm>
              <a:off x="7069441" y="1795704"/>
              <a:ext cx="1412709" cy="1923461"/>
              <a:chOff x="5545445" y="1121000"/>
              <a:chExt cx="1412709" cy="1923461"/>
            </a:xfrm>
          </p:grpSpPr>
          <p:sp>
            <p:nvSpPr>
              <p:cNvPr id="42" name="Google Shape;298;p18">
                <a:extLst>
                  <a:ext uri="{FF2B5EF4-FFF2-40B4-BE49-F238E27FC236}">
                    <a16:creationId xmlns:a16="http://schemas.microsoft.com/office/drawing/2014/main" id="{9C88DF96-2952-DE49-C6C5-C71100F6403F}"/>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3" name="Google Shape;299;p18">
                <a:extLst>
                  <a:ext uri="{FF2B5EF4-FFF2-40B4-BE49-F238E27FC236}">
                    <a16:creationId xmlns:a16="http://schemas.microsoft.com/office/drawing/2014/main" id="{016B9401-A905-0A1E-EDB7-0E6DBDF2F999}"/>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300;p18">
                <a:extLst>
                  <a:ext uri="{FF2B5EF4-FFF2-40B4-BE49-F238E27FC236}">
                    <a16:creationId xmlns:a16="http://schemas.microsoft.com/office/drawing/2014/main" id="{396118FD-8FCA-0110-ABB8-E9465B73E0D3}"/>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1;p18">
                <a:extLst>
                  <a:ext uri="{FF2B5EF4-FFF2-40B4-BE49-F238E27FC236}">
                    <a16:creationId xmlns:a16="http://schemas.microsoft.com/office/drawing/2014/main" id="{BF528729-61DF-0439-77A4-39ABFDDE6F72}"/>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2;p18">
                <a:extLst>
                  <a:ext uri="{FF2B5EF4-FFF2-40B4-BE49-F238E27FC236}">
                    <a16:creationId xmlns:a16="http://schemas.microsoft.com/office/drawing/2014/main" id="{24D32E5B-4A8A-0FC3-2859-1C01BE0DCC1A}"/>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 name="Google Shape;303;p18">
                <a:extLst>
                  <a:ext uri="{FF2B5EF4-FFF2-40B4-BE49-F238E27FC236}">
                    <a16:creationId xmlns:a16="http://schemas.microsoft.com/office/drawing/2014/main" id="{7AFA2A85-D50D-F2A9-E2ED-9FFEC3C7BF16}"/>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9" name="Google Shape;305;p18">
                <a:extLst>
                  <a:ext uri="{FF2B5EF4-FFF2-40B4-BE49-F238E27FC236}">
                    <a16:creationId xmlns:a16="http://schemas.microsoft.com/office/drawing/2014/main" id="{10C3C232-6E9D-E6C6-674F-33EC8392BAC3}"/>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7;p18">
                <a:extLst>
                  <a:ext uri="{FF2B5EF4-FFF2-40B4-BE49-F238E27FC236}">
                    <a16:creationId xmlns:a16="http://schemas.microsoft.com/office/drawing/2014/main" id="{A27A4A27-793C-30D2-2591-5333891AA9C6}"/>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8;p18">
                <a:extLst>
                  <a:ext uri="{FF2B5EF4-FFF2-40B4-BE49-F238E27FC236}">
                    <a16:creationId xmlns:a16="http://schemas.microsoft.com/office/drawing/2014/main" id="{8C1F87A2-9048-0A1C-6F41-310833C93B12}"/>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9;p18">
                <a:extLst>
                  <a:ext uri="{FF2B5EF4-FFF2-40B4-BE49-F238E27FC236}">
                    <a16:creationId xmlns:a16="http://schemas.microsoft.com/office/drawing/2014/main" id="{3899E661-CD73-4FFF-891B-33588A5F4960}"/>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grpSp>
        <p:grpSp>
          <p:nvGrpSpPr>
            <p:cNvPr id="7" name="Google Shape;310;p18">
              <a:extLst>
                <a:ext uri="{FF2B5EF4-FFF2-40B4-BE49-F238E27FC236}">
                  <a16:creationId xmlns:a16="http://schemas.microsoft.com/office/drawing/2014/main" id="{E617EEC5-D406-0240-DDDD-E8A57AAD8423}"/>
                </a:ext>
              </a:extLst>
            </p:cNvPr>
            <p:cNvGrpSpPr/>
            <p:nvPr/>
          </p:nvGrpSpPr>
          <p:grpSpPr>
            <a:xfrm>
              <a:off x="3687470" y="3133229"/>
              <a:ext cx="1412709" cy="1929066"/>
              <a:chOff x="2163474" y="2458524"/>
              <a:chExt cx="1412709" cy="1929066"/>
            </a:xfrm>
          </p:grpSpPr>
          <p:sp>
            <p:nvSpPr>
              <p:cNvPr id="29" name="Google Shape;311;p18">
                <a:extLst>
                  <a:ext uri="{FF2B5EF4-FFF2-40B4-BE49-F238E27FC236}">
                    <a16:creationId xmlns:a16="http://schemas.microsoft.com/office/drawing/2014/main" id="{7C709751-9188-729D-28B6-30781222317C}"/>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0" name="Google Shape;312;p18">
                <a:extLst>
                  <a:ext uri="{FF2B5EF4-FFF2-40B4-BE49-F238E27FC236}">
                    <a16:creationId xmlns:a16="http://schemas.microsoft.com/office/drawing/2014/main" id="{745476BC-45E9-E9DF-23BF-6F4D5B6D1F3A}"/>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3;p18">
                <a:extLst>
                  <a:ext uri="{FF2B5EF4-FFF2-40B4-BE49-F238E27FC236}">
                    <a16:creationId xmlns:a16="http://schemas.microsoft.com/office/drawing/2014/main" id="{484E0FEE-9B9C-089F-E63F-BE39D73C5FA5}"/>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4;p18">
                <a:extLst>
                  <a:ext uri="{FF2B5EF4-FFF2-40B4-BE49-F238E27FC236}">
                    <a16:creationId xmlns:a16="http://schemas.microsoft.com/office/drawing/2014/main" id="{C601889E-1F44-3AAE-4FCC-FD34FF4EA952}"/>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5;p18">
                <a:extLst>
                  <a:ext uri="{FF2B5EF4-FFF2-40B4-BE49-F238E27FC236}">
                    <a16:creationId xmlns:a16="http://schemas.microsoft.com/office/drawing/2014/main" id="{1F4F8C78-E402-D1D5-9B65-76FC2B8B3C9F}"/>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4" name="Google Shape;316;p18">
                <a:extLst>
                  <a:ext uri="{FF2B5EF4-FFF2-40B4-BE49-F238E27FC236}">
                    <a16:creationId xmlns:a16="http://schemas.microsoft.com/office/drawing/2014/main" id="{7C62D797-25BC-4F0A-E151-0ACED986F5DC}"/>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5" name="Google Shape;318;p18">
                <a:extLst>
                  <a:ext uri="{FF2B5EF4-FFF2-40B4-BE49-F238E27FC236}">
                    <a16:creationId xmlns:a16="http://schemas.microsoft.com/office/drawing/2014/main" id="{4F7CA760-73BA-E3E8-E7DB-22CFC111EA31}"/>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9;p18">
                <a:extLst>
                  <a:ext uri="{FF2B5EF4-FFF2-40B4-BE49-F238E27FC236}">
                    <a16:creationId xmlns:a16="http://schemas.microsoft.com/office/drawing/2014/main" id="{BE8AC225-F8B1-2DE2-AADC-45AD1950E15C}"/>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20;p18">
                <a:extLst>
                  <a:ext uri="{FF2B5EF4-FFF2-40B4-BE49-F238E27FC236}">
                    <a16:creationId xmlns:a16="http://schemas.microsoft.com/office/drawing/2014/main" id="{B933051D-F72D-E691-220C-8506D902F2AC}"/>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1;p18">
                <a:extLst>
                  <a:ext uri="{FF2B5EF4-FFF2-40B4-BE49-F238E27FC236}">
                    <a16:creationId xmlns:a16="http://schemas.microsoft.com/office/drawing/2014/main" id="{5A4A69C0-68C5-0631-219F-C48DD336B8C8}"/>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2;p18">
                <a:extLst>
                  <a:ext uri="{FF2B5EF4-FFF2-40B4-BE49-F238E27FC236}">
                    <a16:creationId xmlns:a16="http://schemas.microsoft.com/office/drawing/2014/main" id="{A4DFB6EF-2DE1-0F72-802D-D66558C4CA9B}"/>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3;p18">
                <a:extLst>
                  <a:ext uri="{FF2B5EF4-FFF2-40B4-BE49-F238E27FC236}">
                    <a16:creationId xmlns:a16="http://schemas.microsoft.com/office/drawing/2014/main" id="{78D4D43A-D10B-6F3A-457B-1DF69269654B}"/>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4;p18">
                <a:extLst>
                  <a:ext uri="{FF2B5EF4-FFF2-40B4-BE49-F238E27FC236}">
                    <a16:creationId xmlns:a16="http://schemas.microsoft.com/office/drawing/2014/main" id="{AFA25AB5-FBE7-D497-9B16-D63DF769FCC2}"/>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8" name="Google Shape;325;p18">
              <a:extLst>
                <a:ext uri="{FF2B5EF4-FFF2-40B4-BE49-F238E27FC236}">
                  <a16:creationId xmlns:a16="http://schemas.microsoft.com/office/drawing/2014/main" id="{E80534B9-8E73-1CDA-D4F2-35EFD2D58A24}"/>
                </a:ext>
              </a:extLst>
            </p:cNvPr>
            <p:cNvGrpSpPr/>
            <p:nvPr/>
          </p:nvGrpSpPr>
          <p:grpSpPr>
            <a:xfrm>
              <a:off x="5942242" y="3133229"/>
              <a:ext cx="1412709" cy="1929066"/>
              <a:chOff x="4418246" y="2458524"/>
              <a:chExt cx="1412709" cy="1929066"/>
            </a:xfrm>
          </p:grpSpPr>
          <p:sp>
            <p:nvSpPr>
              <p:cNvPr id="21" name="Google Shape;326;p18">
                <a:extLst>
                  <a:ext uri="{FF2B5EF4-FFF2-40B4-BE49-F238E27FC236}">
                    <a16:creationId xmlns:a16="http://schemas.microsoft.com/office/drawing/2014/main" id="{1F20149E-FFD0-7C30-A5EC-92902F90A917}"/>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2" name="Google Shape;327;p18">
                <a:extLst>
                  <a:ext uri="{FF2B5EF4-FFF2-40B4-BE49-F238E27FC236}">
                    <a16:creationId xmlns:a16="http://schemas.microsoft.com/office/drawing/2014/main" id="{4884F4E1-09C7-19E4-EC10-24D5FC99883B}"/>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8;p18">
                <a:extLst>
                  <a:ext uri="{FF2B5EF4-FFF2-40B4-BE49-F238E27FC236}">
                    <a16:creationId xmlns:a16="http://schemas.microsoft.com/office/drawing/2014/main" id="{C1D16537-0677-C8B5-DF4B-620329C8A4C6}"/>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9;p18">
                <a:extLst>
                  <a:ext uri="{FF2B5EF4-FFF2-40B4-BE49-F238E27FC236}">
                    <a16:creationId xmlns:a16="http://schemas.microsoft.com/office/drawing/2014/main" id="{8FBA8027-E88B-CBCF-D1CF-969D2FD0CA9B}"/>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30;p18">
                <a:extLst>
                  <a:ext uri="{FF2B5EF4-FFF2-40B4-BE49-F238E27FC236}">
                    <a16:creationId xmlns:a16="http://schemas.microsoft.com/office/drawing/2014/main" id="{4C030EBA-6BF1-FCFF-83FA-C4BFFCB9B62D}"/>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6" name="Google Shape;331;p18">
                <a:extLst>
                  <a:ext uri="{FF2B5EF4-FFF2-40B4-BE49-F238E27FC236}">
                    <a16:creationId xmlns:a16="http://schemas.microsoft.com/office/drawing/2014/main" id="{28382956-3C84-8505-7C16-6711669E4A7B}"/>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7" name="Google Shape;332;p18">
                <a:extLst>
                  <a:ext uri="{FF2B5EF4-FFF2-40B4-BE49-F238E27FC236}">
                    <a16:creationId xmlns:a16="http://schemas.microsoft.com/office/drawing/2014/main" id="{BFDDD269-BA42-981A-31EE-3548F99D3891}"/>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8" name="Google Shape;335;p18">
                <a:extLst>
                  <a:ext uri="{FF2B5EF4-FFF2-40B4-BE49-F238E27FC236}">
                    <a16:creationId xmlns:a16="http://schemas.microsoft.com/office/drawing/2014/main" id="{31850369-AD9A-9F75-A792-8FF989D461F4}"/>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9" name="Google Shape;336;p18">
              <a:extLst>
                <a:ext uri="{FF2B5EF4-FFF2-40B4-BE49-F238E27FC236}">
                  <a16:creationId xmlns:a16="http://schemas.microsoft.com/office/drawing/2014/main" id="{C70344B7-050F-5F9D-3221-D9A7972C16D1}"/>
                </a:ext>
              </a:extLst>
            </p:cNvPr>
            <p:cNvGrpSpPr/>
            <p:nvPr/>
          </p:nvGrpSpPr>
          <p:grpSpPr>
            <a:xfrm>
              <a:off x="8194795" y="3133229"/>
              <a:ext cx="1436934" cy="1929066"/>
              <a:chOff x="6670799" y="2458524"/>
              <a:chExt cx="1436934" cy="1929066"/>
            </a:xfrm>
          </p:grpSpPr>
          <p:sp>
            <p:nvSpPr>
              <p:cNvPr id="10" name="Google Shape;337;p18">
                <a:extLst>
                  <a:ext uri="{FF2B5EF4-FFF2-40B4-BE49-F238E27FC236}">
                    <a16:creationId xmlns:a16="http://schemas.microsoft.com/office/drawing/2014/main" id="{E04D955E-0E7C-9B48-5798-13E6E1539738}"/>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 name="Google Shape;338;p18">
                <a:extLst>
                  <a:ext uri="{FF2B5EF4-FFF2-40B4-BE49-F238E27FC236}">
                    <a16:creationId xmlns:a16="http://schemas.microsoft.com/office/drawing/2014/main" id="{621218C6-EC0A-EF3B-B7B7-780E698E620B}"/>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9;p18">
                <a:extLst>
                  <a:ext uri="{FF2B5EF4-FFF2-40B4-BE49-F238E27FC236}">
                    <a16:creationId xmlns:a16="http://schemas.microsoft.com/office/drawing/2014/main" id="{D53DD44E-9FD9-BD75-6A4C-8B5F4FA720F6}"/>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40;p18">
                <a:extLst>
                  <a:ext uri="{FF2B5EF4-FFF2-40B4-BE49-F238E27FC236}">
                    <a16:creationId xmlns:a16="http://schemas.microsoft.com/office/drawing/2014/main" id="{16A6D668-D2F0-73D4-648F-22B49DAD98CE}"/>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1;p18">
                <a:extLst>
                  <a:ext uri="{FF2B5EF4-FFF2-40B4-BE49-F238E27FC236}">
                    <a16:creationId xmlns:a16="http://schemas.microsoft.com/office/drawing/2014/main" id="{9113F132-B200-4099-D438-80DCB89FD9A1}"/>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 name="Google Shape;342;p18">
                <a:extLst>
                  <a:ext uri="{FF2B5EF4-FFF2-40B4-BE49-F238E27FC236}">
                    <a16:creationId xmlns:a16="http://schemas.microsoft.com/office/drawing/2014/main" id="{8A376E07-E23C-D2DC-3C83-6862BD4FF8D3}"/>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 name="Google Shape;344;p18">
                <a:extLst>
                  <a:ext uri="{FF2B5EF4-FFF2-40B4-BE49-F238E27FC236}">
                    <a16:creationId xmlns:a16="http://schemas.microsoft.com/office/drawing/2014/main" id="{9BCC2E94-1E3D-352A-084B-3FDCC164FA1D}"/>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5;p18">
                <a:extLst>
                  <a:ext uri="{FF2B5EF4-FFF2-40B4-BE49-F238E27FC236}">
                    <a16:creationId xmlns:a16="http://schemas.microsoft.com/office/drawing/2014/main" id="{D171AD7D-15D8-297F-1479-6DD00765897E}"/>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7;p18">
                <a:extLst>
                  <a:ext uri="{FF2B5EF4-FFF2-40B4-BE49-F238E27FC236}">
                    <a16:creationId xmlns:a16="http://schemas.microsoft.com/office/drawing/2014/main" id="{2D364D4D-FA34-E1FA-22BB-5D1C8E573854}"/>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8;p18">
                <a:extLst>
                  <a:ext uri="{FF2B5EF4-FFF2-40B4-BE49-F238E27FC236}">
                    <a16:creationId xmlns:a16="http://schemas.microsoft.com/office/drawing/2014/main" id="{24F55C68-D221-4945-EC99-41D89C78EB4F}"/>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9;p18">
                <a:extLst>
                  <a:ext uri="{FF2B5EF4-FFF2-40B4-BE49-F238E27FC236}">
                    <a16:creationId xmlns:a16="http://schemas.microsoft.com/office/drawing/2014/main" id="{1733DFAD-95AA-4053-9B8F-F5F35250018D}"/>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8" name="Google Shape;284;p18">
            <a:extLst>
              <a:ext uri="{FF2B5EF4-FFF2-40B4-BE49-F238E27FC236}">
                <a16:creationId xmlns:a16="http://schemas.microsoft.com/office/drawing/2014/main" id="{8C9EF44A-360F-9C5C-9A7B-D9F4120C0575}"/>
              </a:ext>
            </a:extLst>
          </p:cNvPr>
          <p:cNvSpPr/>
          <p:nvPr/>
        </p:nvSpPr>
        <p:spPr>
          <a:xfrm>
            <a:off x="3121596" y="3452416"/>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9" name="Google Shape;284;p18">
            <a:extLst>
              <a:ext uri="{FF2B5EF4-FFF2-40B4-BE49-F238E27FC236}">
                <a16:creationId xmlns:a16="http://schemas.microsoft.com/office/drawing/2014/main" id="{96D49B0C-A90D-FE26-7376-48CA51B700B5}"/>
              </a:ext>
            </a:extLst>
          </p:cNvPr>
          <p:cNvSpPr/>
          <p:nvPr/>
        </p:nvSpPr>
        <p:spPr>
          <a:xfrm>
            <a:off x="8187328" y="3455087"/>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E4A51EAF-5203-0DC8-95B7-A5DABA73EDDD}"/>
              </a:ext>
            </a:extLst>
          </p:cNvPr>
          <p:cNvSpPr/>
          <p:nvPr/>
        </p:nvSpPr>
        <p:spPr>
          <a:xfrm>
            <a:off x="9883391" y="344064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TextBox 70">
            <a:extLst>
              <a:ext uri="{FF2B5EF4-FFF2-40B4-BE49-F238E27FC236}">
                <a16:creationId xmlns:a16="http://schemas.microsoft.com/office/drawing/2014/main" id="{845177C3-D271-2301-FA30-4ED2212CEEA8}"/>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27</a:t>
            </a:r>
          </a:p>
        </p:txBody>
      </p:sp>
      <p:sp>
        <p:nvSpPr>
          <p:cNvPr id="72" name="Google Shape;290;p18">
            <a:extLst>
              <a:ext uri="{FF2B5EF4-FFF2-40B4-BE49-F238E27FC236}">
                <a16:creationId xmlns:a16="http://schemas.microsoft.com/office/drawing/2014/main" id="{7113248E-E66F-637D-0788-973BA52F1B14}"/>
              </a:ext>
            </a:extLst>
          </p:cNvPr>
          <p:cNvSpPr txBox="1"/>
          <p:nvPr/>
        </p:nvSpPr>
        <p:spPr>
          <a:xfrm>
            <a:off x="4218798" y="1791127"/>
            <a:ext cx="1833977"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73" name="Google Shape;309;p18">
            <a:extLst>
              <a:ext uri="{FF2B5EF4-FFF2-40B4-BE49-F238E27FC236}">
                <a16:creationId xmlns:a16="http://schemas.microsoft.com/office/drawing/2014/main" id="{8699921F-989D-040D-E2AD-E44D8C56B4B0}"/>
              </a:ext>
            </a:extLst>
          </p:cNvPr>
          <p:cNvSpPr txBox="1"/>
          <p:nvPr/>
        </p:nvSpPr>
        <p:spPr>
          <a:xfrm>
            <a:off x="7507445" y="1791127"/>
            <a:ext cx="1923429"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005937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8CAD8B-3AC9-74E9-8F22-9CDDD015504D}"/>
              </a:ext>
            </a:extLst>
          </p:cNvPr>
          <p:cNvPicPr>
            <a:picLocks noChangeAspect="1"/>
          </p:cNvPicPr>
          <p:nvPr/>
        </p:nvPicPr>
        <p:blipFill>
          <a:blip r:embed="rId3"/>
          <a:stretch>
            <a:fillRect/>
          </a:stretch>
        </p:blipFill>
        <p:spPr>
          <a:xfrm>
            <a:off x="412367" y="2058647"/>
            <a:ext cx="5178173" cy="4264701"/>
          </a:xfrm>
          <a:prstGeom prst="rect">
            <a:avLst/>
          </a:prstGeom>
        </p:spPr>
      </p:pic>
      <p:pic>
        <p:nvPicPr>
          <p:cNvPr id="5" name="Picture 4">
            <a:extLst>
              <a:ext uri="{FF2B5EF4-FFF2-40B4-BE49-F238E27FC236}">
                <a16:creationId xmlns:a16="http://schemas.microsoft.com/office/drawing/2014/main" id="{837D0056-1876-A6C7-0F31-A68E38F7DCD8}"/>
              </a:ext>
            </a:extLst>
          </p:cNvPr>
          <p:cNvPicPr>
            <a:picLocks noChangeAspect="1"/>
          </p:cNvPicPr>
          <p:nvPr/>
        </p:nvPicPr>
        <p:blipFill>
          <a:blip r:embed="rId4"/>
          <a:stretch>
            <a:fillRect/>
          </a:stretch>
        </p:blipFill>
        <p:spPr>
          <a:xfrm>
            <a:off x="6096000" y="1790333"/>
            <a:ext cx="5683633" cy="4264701"/>
          </a:xfrm>
          <a:prstGeom prst="rect">
            <a:avLst/>
          </a:prstGeom>
        </p:spPr>
      </p:pic>
      <p:sp>
        <p:nvSpPr>
          <p:cNvPr id="6" name="Rectangle 5">
            <a:extLst>
              <a:ext uri="{FF2B5EF4-FFF2-40B4-BE49-F238E27FC236}">
                <a16:creationId xmlns:a16="http://schemas.microsoft.com/office/drawing/2014/main" id="{7725D751-8B29-5AFB-4B39-28F163892F0F}"/>
              </a:ext>
            </a:extLst>
          </p:cNvPr>
          <p:cNvSpPr/>
          <p:nvPr/>
        </p:nvSpPr>
        <p:spPr bwMode="auto">
          <a:xfrm>
            <a:off x="6560760" y="1367253"/>
            <a:ext cx="985668" cy="8188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1400" b="0" i="0" u="none" strike="noStrike" cap="none" normalizeH="0" baseline="0" dirty="0" err="1">
              <a:ln>
                <a:noFill/>
              </a:ln>
              <a:solidFill>
                <a:schemeClr val="accent3"/>
              </a:solidFill>
              <a:effectLst/>
              <a:latin typeface="Arial" pitchFamily="-112" charset="0"/>
              <a:ea typeface="Geneva" pitchFamily="-112" charset="0"/>
              <a:cs typeface="Geneva" pitchFamily="-112" charset="0"/>
            </a:endParaRPr>
          </a:p>
        </p:txBody>
      </p:sp>
      <p:pic>
        <p:nvPicPr>
          <p:cNvPr id="7" name="Picture 6">
            <a:extLst>
              <a:ext uri="{FF2B5EF4-FFF2-40B4-BE49-F238E27FC236}">
                <a16:creationId xmlns:a16="http://schemas.microsoft.com/office/drawing/2014/main" id="{4FEF3320-5634-3C8E-18C3-EAF62BBEC0BA}"/>
              </a:ext>
            </a:extLst>
          </p:cNvPr>
          <p:cNvPicPr>
            <a:picLocks noChangeAspect="1"/>
          </p:cNvPicPr>
          <p:nvPr/>
        </p:nvPicPr>
        <p:blipFill>
          <a:blip r:embed="rId5"/>
          <a:stretch>
            <a:fillRect/>
          </a:stretch>
        </p:blipFill>
        <p:spPr>
          <a:xfrm rot="16200000">
            <a:off x="7013943" y="1439818"/>
            <a:ext cx="272967" cy="739817"/>
          </a:xfrm>
          <a:prstGeom prst="rect">
            <a:avLst/>
          </a:prstGeom>
        </p:spPr>
      </p:pic>
      <p:pic>
        <p:nvPicPr>
          <p:cNvPr id="8" name="Picture 7">
            <a:extLst>
              <a:ext uri="{FF2B5EF4-FFF2-40B4-BE49-F238E27FC236}">
                <a16:creationId xmlns:a16="http://schemas.microsoft.com/office/drawing/2014/main" id="{50B9B34F-E25E-AC12-316E-F61F6AA19530}"/>
              </a:ext>
            </a:extLst>
          </p:cNvPr>
          <p:cNvPicPr>
            <a:picLocks noChangeAspect="1"/>
          </p:cNvPicPr>
          <p:nvPr/>
        </p:nvPicPr>
        <p:blipFill>
          <a:blip r:embed="rId6"/>
          <a:srcRect l="22048"/>
          <a:stretch/>
        </p:blipFill>
        <p:spPr>
          <a:xfrm rot="16200000">
            <a:off x="7070426" y="1678890"/>
            <a:ext cx="160003" cy="609989"/>
          </a:xfrm>
          <a:prstGeom prst="rect">
            <a:avLst/>
          </a:prstGeom>
        </p:spPr>
      </p:pic>
      <p:sp>
        <p:nvSpPr>
          <p:cNvPr id="9" name="Title 1">
            <a:extLst>
              <a:ext uri="{FF2B5EF4-FFF2-40B4-BE49-F238E27FC236}">
                <a16:creationId xmlns:a16="http://schemas.microsoft.com/office/drawing/2014/main" id="{C3594698-9AAE-3174-772F-A95B3546E9D1}"/>
              </a:ext>
            </a:extLst>
          </p:cNvPr>
          <p:cNvSpPr>
            <a:spLocks noGrp="1"/>
          </p:cNvSpPr>
          <p:nvPr>
            <p:ph type="title"/>
          </p:nvPr>
        </p:nvSpPr>
        <p:spPr>
          <a:xfrm>
            <a:off x="184203" y="647932"/>
            <a:ext cx="11823594" cy="1234787"/>
          </a:xfrm>
        </p:spPr>
        <p:txBody>
          <a:bodyPr>
            <a:norm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An individual resolved </a:t>
            </a:r>
            <a:r>
              <a:rPr lang="en-US"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single-cell size atlas </a:t>
            </a:r>
            <a:r>
              <a:rPr lang="en-US" sz="2400" dirty="0">
                <a:latin typeface="Helvetica Neue" panose="02000503000000020004" pitchFamily="2" charset="0"/>
                <a:ea typeface="Helvetica Neue" panose="02000503000000020004" pitchFamily="2" charset="0"/>
                <a:cs typeface="Helvetica Neue" panose="02000503000000020004" pitchFamily="2" charset="0"/>
              </a:rPr>
              <a:t>for </a:t>
            </a:r>
            <a:r>
              <a:rPr lang="en-US" sz="2400" i="1" dirty="0">
                <a:latin typeface="Helvetica Neue" panose="02000503000000020004" pitchFamily="2" charset="0"/>
                <a:ea typeface="Helvetica Neue" panose="02000503000000020004" pitchFamily="2" charset="0"/>
                <a:cs typeface="Helvetica Neue" panose="02000503000000020004" pitchFamily="2" charset="0"/>
              </a:rPr>
              <a:t>P.morgani </a:t>
            </a:r>
            <a:r>
              <a:rPr lang="en-US" sz="2400" dirty="0">
                <a:latin typeface="Helvetica Neue" panose="02000503000000020004" pitchFamily="2" charset="0"/>
                <a:ea typeface="Helvetica Neue" panose="02000503000000020004" pitchFamily="2" charset="0"/>
                <a:cs typeface="Helvetica Neue" panose="02000503000000020004" pitchFamily="2" charset="0"/>
              </a:rPr>
              <a:t>at 17.5℃</a:t>
            </a:r>
          </a:p>
        </p:txBody>
      </p:sp>
      <p:sp>
        <p:nvSpPr>
          <p:cNvPr id="2" name="Slide Number Placeholder 1">
            <a:extLst>
              <a:ext uri="{FF2B5EF4-FFF2-40B4-BE49-F238E27FC236}">
                <a16:creationId xmlns:a16="http://schemas.microsoft.com/office/drawing/2014/main" id="{593391D2-F718-566E-0193-068D468BFE11}"/>
              </a:ext>
            </a:extLst>
          </p:cNvPr>
          <p:cNvSpPr>
            <a:spLocks noGrp="1"/>
          </p:cNvSpPr>
          <p:nvPr>
            <p:ph type="sldNum" sz="quarter" idx="12"/>
          </p:nvPr>
        </p:nvSpPr>
        <p:spPr/>
        <p:txBody>
          <a:bodyPr/>
          <a:lstStyle/>
          <a:p>
            <a:fld id="{A03FFEED-6102-9F42-A431-FC0A227D55B5}" type="slidenum">
              <a:rPr lang="en-US" smtClean="0"/>
              <a:t>3</a:t>
            </a:fld>
            <a:endParaRPr lang="en-US"/>
          </a:p>
        </p:txBody>
      </p:sp>
      <p:pic>
        <p:nvPicPr>
          <p:cNvPr id="3" name="Picture 2">
            <a:extLst>
              <a:ext uri="{FF2B5EF4-FFF2-40B4-BE49-F238E27FC236}">
                <a16:creationId xmlns:a16="http://schemas.microsoft.com/office/drawing/2014/main" id="{DD831F2A-9496-54B3-7FE2-3CDEAA33ACAB}"/>
              </a:ext>
            </a:extLst>
          </p:cNvPr>
          <p:cNvPicPr>
            <a:picLocks noChangeAspect="1"/>
          </p:cNvPicPr>
          <p:nvPr/>
        </p:nvPicPr>
        <p:blipFill>
          <a:blip r:embed="rId7"/>
          <a:stretch>
            <a:fillRect/>
          </a:stretch>
        </p:blipFill>
        <p:spPr>
          <a:xfrm>
            <a:off x="2269784" y="6356350"/>
            <a:ext cx="1814802" cy="372267"/>
          </a:xfrm>
          <a:prstGeom prst="rect">
            <a:avLst/>
          </a:prstGeom>
        </p:spPr>
      </p:pic>
      <p:sp>
        <p:nvSpPr>
          <p:cNvPr id="10" name="Title 1">
            <a:extLst>
              <a:ext uri="{FF2B5EF4-FFF2-40B4-BE49-F238E27FC236}">
                <a16:creationId xmlns:a16="http://schemas.microsoft.com/office/drawing/2014/main" id="{EE796D11-ED82-5513-457D-76BD8AD9247B}"/>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Background</a:t>
            </a:r>
          </a:p>
        </p:txBody>
      </p:sp>
      <p:sp>
        <p:nvSpPr>
          <p:cNvPr id="11" name="Rectangle 10">
            <a:extLst>
              <a:ext uri="{FF2B5EF4-FFF2-40B4-BE49-F238E27FC236}">
                <a16:creationId xmlns:a16="http://schemas.microsoft.com/office/drawing/2014/main" id="{D6E4C698-679F-9A59-4F5E-6D6C52EAD33B}"/>
              </a:ext>
            </a:extLst>
          </p:cNvPr>
          <p:cNvSpPr/>
          <p:nvPr/>
        </p:nvSpPr>
        <p:spPr>
          <a:xfrm>
            <a:off x="11043634" y="6452315"/>
            <a:ext cx="310166" cy="18030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54677575-AD4A-A279-ADA8-25D3508F8A45}"/>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1</a:t>
            </a:r>
          </a:p>
        </p:txBody>
      </p:sp>
    </p:spTree>
    <p:extLst>
      <p:ext uri="{BB962C8B-B14F-4D97-AF65-F5344CB8AC3E}">
        <p14:creationId xmlns:p14="http://schemas.microsoft.com/office/powerpoint/2010/main" val="18470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A76D8-802A-6869-507B-2104F7F0C61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A84BDC3-358B-F14A-5134-DBA4EBB03D24}"/>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DECEE650-2155-B844-1164-81559FE1D4C0}"/>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 Combined Analysis</a:t>
            </a:r>
          </a:p>
        </p:txBody>
      </p:sp>
      <p:sp>
        <p:nvSpPr>
          <p:cNvPr id="2" name="TextBox 1">
            <a:extLst>
              <a:ext uri="{FF2B5EF4-FFF2-40B4-BE49-F238E27FC236}">
                <a16:creationId xmlns:a16="http://schemas.microsoft.com/office/drawing/2014/main" id="{ABACF8C3-6C5F-E802-038C-E6DD029A7E70}"/>
              </a:ext>
            </a:extLst>
          </p:cNvPr>
          <p:cNvSpPr txBox="1"/>
          <p:nvPr/>
        </p:nvSpPr>
        <p:spPr>
          <a:xfrm>
            <a:off x="276045" y="966158"/>
            <a:ext cx="11616906" cy="5632311"/>
          </a:xfrm>
          <a:prstGeom prst="rect">
            <a:avLst/>
          </a:prstGeom>
          <a:noFill/>
        </p:spPr>
        <p:txBody>
          <a:bodyPr wrap="square" rtlCol="0">
            <a:spAutoFit/>
          </a:bodyPr>
          <a:lstStyle/>
          <a:p>
            <a:pPr>
              <a:buNone/>
            </a:pPr>
            <a:r>
              <a:rPr lang="en-IN" b="1" dirty="0"/>
              <a:t>Basis of the Statistical Inference</a:t>
            </a:r>
          </a:p>
          <a:p>
            <a:pPr marL="285750" indent="-285750">
              <a:buFont typeface="Arial" panose="020B0604020202020204" pitchFamily="34" charset="0"/>
              <a:buChar char="•"/>
            </a:pPr>
            <a:r>
              <a:rPr lang="en-IN" dirty="0"/>
              <a:t>Mean Fold Change (</a:t>
            </a:r>
            <a:r>
              <a:rPr lang="en-IN" dirty="0" err="1"/>
              <a:t>log₂FC</a:t>
            </a:r>
            <a:r>
              <a:rPr lang="en-IN" dirty="0"/>
              <a:t>):</a:t>
            </a:r>
            <a:br>
              <a:rPr lang="en-IN" dirty="0"/>
            </a:br>
            <a:r>
              <a:rPr lang="en-IN" dirty="0"/>
              <a:t>Quantifies relative enrichment or depletion of each cell type near the branch point.</a:t>
            </a:r>
          </a:p>
          <a:p>
            <a:pPr marL="285750" indent="-285750">
              <a:buFont typeface="Arial" panose="020B0604020202020204" pitchFamily="34" charset="0"/>
              <a:buChar char="•"/>
            </a:pPr>
            <a:r>
              <a:rPr lang="en-IN" dirty="0"/>
              <a:t>Variance Fold Change (</a:t>
            </a:r>
            <a:r>
              <a:rPr lang="en-IN" dirty="0" err="1"/>
              <a:t>log₂FC</a:t>
            </a:r>
            <a:r>
              <a:rPr lang="en-IN" dirty="0"/>
              <a:t>):</a:t>
            </a:r>
            <a:br>
              <a:rPr lang="en-IN" dirty="0"/>
            </a:br>
            <a:r>
              <a:rPr lang="en-IN" dirty="0"/>
              <a:t>Captures changes in variability — i.e., how heterogeneous cell type abundance becomes at the transition.</a:t>
            </a:r>
          </a:p>
          <a:p>
            <a:pPr marL="285750" indent="-285750">
              <a:buFont typeface="Arial" panose="020B0604020202020204" pitchFamily="34" charset="0"/>
              <a:buChar char="•"/>
            </a:pPr>
            <a:r>
              <a:rPr lang="en-IN" dirty="0"/>
              <a:t>Significance (</a:t>
            </a:r>
            <a:r>
              <a:rPr lang="en-IN" dirty="0" err="1"/>
              <a:t>p_sum</a:t>
            </a:r>
            <a:r>
              <a:rPr lang="en-IN" dirty="0"/>
              <a:t>):</a:t>
            </a:r>
            <a:br>
              <a:rPr lang="en-IN" dirty="0"/>
            </a:br>
            <a:r>
              <a:rPr lang="en-IN" dirty="0"/>
              <a:t>Combined -log₁₀(p) from:</a:t>
            </a:r>
          </a:p>
          <a:p>
            <a:pPr marL="742950" lvl="1" indent="-285750">
              <a:buFont typeface="Arial" panose="020B0604020202020204" pitchFamily="34" charset="0"/>
              <a:buChar char="•"/>
            </a:pPr>
            <a:r>
              <a:rPr lang="en-IN" dirty="0"/>
              <a:t>Wilcoxon test (mean difference)</a:t>
            </a:r>
          </a:p>
          <a:p>
            <a:pPr marL="742950" lvl="1" indent="-285750">
              <a:buFont typeface="Arial" panose="020B0604020202020204" pitchFamily="34" charset="0"/>
              <a:buChar char="•"/>
            </a:pPr>
            <a:r>
              <a:rPr lang="en-IN" dirty="0"/>
              <a:t>Levene’s test (variance difference)</a:t>
            </a:r>
            <a:endParaRPr lang="en-US" dirty="0"/>
          </a:p>
          <a:p>
            <a:endParaRPr lang="en-US" dirty="0"/>
          </a:p>
          <a:p>
            <a:r>
              <a:rPr lang="en-US" b="1" dirty="0"/>
              <a:t>Biological Significance</a:t>
            </a:r>
          </a:p>
          <a:p>
            <a:pPr marL="285750" indent="-285750">
              <a:buFont typeface="Arial" panose="020B0604020202020204" pitchFamily="34" charset="0"/>
              <a:buChar char="•"/>
            </a:pPr>
            <a:r>
              <a:rPr lang="en-US" dirty="0"/>
              <a:t>Enrichment Near Bifurcation:</a:t>
            </a:r>
            <a:br>
              <a:rPr lang="en-US" dirty="0"/>
            </a:br>
            <a:r>
              <a:rPr lang="en-US" dirty="0"/>
              <a:t>Peaks in mean abundance suggest transient accumulation of specific cell types — potentially progenitor or decision-making states.</a:t>
            </a:r>
          </a:p>
          <a:p>
            <a:pPr marL="285750" indent="-285750">
              <a:buFont typeface="Arial" panose="020B0604020202020204" pitchFamily="34" charset="0"/>
              <a:buChar char="•"/>
            </a:pPr>
            <a:r>
              <a:rPr lang="en-US" dirty="0"/>
              <a:t>Variance Changes:</a:t>
            </a:r>
            <a:br>
              <a:rPr lang="en-US" dirty="0"/>
            </a:br>
            <a:r>
              <a:rPr lang="en-US" dirty="0"/>
              <a:t>Increased variability may indicate fate plasticity or asynchronous transitions among individual cells.</a:t>
            </a:r>
          </a:p>
          <a:p>
            <a:pPr marL="285750" indent="-285750">
              <a:buFont typeface="Arial" panose="020B0604020202020204" pitchFamily="34" charset="0"/>
              <a:buChar char="•"/>
            </a:pPr>
            <a:r>
              <a:rPr lang="en-US" dirty="0"/>
              <a:t>Key Insight:</a:t>
            </a:r>
            <a:br>
              <a:rPr lang="en-US" dirty="0"/>
            </a:br>
            <a:r>
              <a:rPr lang="en-US" dirty="0"/>
              <a:t>This method helps isolate cell types that are functionally or regulatory important during developmental branching, revealing transitional states and lineage commitment events in planarian development.</a:t>
            </a:r>
          </a:p>
          <a:p>
            <a:endParaRPr lang="en-US" dirty="0"/>
          </a:p>
        </p:txBody>
      </p:sp>
      <p:sp>
        <p:nvSpPr>
          <p:cNvPr id="3" name="TextBox 2">
            <a:extLst>
              <a:ext uri="{FF2B5EF4-FFF2-40B4-BE49-F238E27FC236}">
                <a16:creationId xmlns:a16="http://schemas.microsoft.com/office/drawing/2014/main" id="{2EC1B4AD-ABDD-E676-1E87-C68081AAA40A}"/>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28</a:t>
            </a:r>
          </a:p>
        </p:txBody>
      </p:sp>
    </p:spTree>
    <p:extLst>
      <p:ext uri="{BB962C8B-B14F-4D97-AF65-F5344CB8AC3E}">
        <p14:creationId xmlns:p14="http://schemas.microsoft.com/office/powerpoint/2010/main" val="3457894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7063-1207-7C52-EA43-E47429A2FA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EC4375C-CA2B-0C27-118D-2AFFB06C3051}"/>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7" name="Picture 6">
            <a:extLst>
              <a:ext uri="{FF2B5EF4-FFF2-40B4-BE49-F238E27FC236}">
                <a16:creationId xmlns:a16="http://schemas.microsoft.com/office/drawing/2014/main" id="{8ED0B5A8-739E-A890-5BF2-24C3DCBB2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350212"/>
            <a:ext cx="11083636" cy="6157576"/>
          </a:xfrm>
          <a:prstGeom prst="rect">
            <a:avLst/>
          </a:prstGeom>
          <a:ln>
            <a:solidFill>
              <a:schemeClr val="tx1"/>
            </a:solidFill>
          </a:ln>
        </p:spPr>
      </p:pic>
      <p:sp>
        <p:nvSpPr>
          <p:cNvPr id="2" name="TextBox 1">
            <a:extLst>
              <a:ext uri="{FF2B5EF4-FFF2-40B4-BE49-F238E27FC236}">
                <a16:creationId xmlns:a16="http://schemas.microsoft.com/office/drawing/2014/main" id="{83614527-A3D8-91F5-C6BB-150A470218AF}"/>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29</a:t>
            </a:r>
          </a:p>
        </p:txBody>
      </p:sp>
    </p:spTree>
    <p:extLst>
      <p:ext uri="{BB962C8B-B14F-4D97-AF65-F5344CB8AC3E}">
        <p14:creationId xmlns:p14="http://schemas.microsoft.com/office/powerpoint/2010/main" val="3404461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A551C-870D-2655-828C-45DA729A0FA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10615C3-F0A4-06FC-4C76-14964109D66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3" name="Picture 2">
            <a:extLst>
              <a:ext uri="{FF2B5EF4-FFF2-40B4-BE49-F238E27FC236}">
                <a16:creationId xmlns:a16="http://schemas.microsoft.com/office/drawing/2014/main" id="{2B55C7FC-7235-DF6E-4509-6A2D102DE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350212"/>
            <a:ext cx="11083636" cy="6157576"/>
          </a:xfrm>
          <a:prstGeom prst="rect">
            <a:avLst/>
          </a:prstGeom>
          <a:ln>
            <a:solidFill>
              <a:schemeClr val="tx1"/>
            </a:solidFill>
          </a:ln>
        </p:spPr>
      </p:pic>
      <p:sp>
        <p:nvSpPr>
          <p:cNvPr id="2" name="TextBox 1">
            <a:extLst>
              <a:ext uri="{FF2B5EF4-FFF2-40B4-BE49-F238E27FC236}">
                <a16:creationId xmlns:a16="http://schemas.microsoft.com/office/drawing/2014/main" id="{BEACF71F-B899-762C-E142-B4EA7BD1160C}"/>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30</a:t>
            </a:r>
          </a:p>
        </p:txBody>
      </p:sp>
    </p:spTree>
    <p:extLst>
      <p:ext uri="{BB962C8B-B14F-4D97-AF65-F5344CB8AC3E}">
        <p14:creationId xmlns:p14="http://schemas.microsoft.com/office/powerpoint/2010/main" val="1357396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065D6-AD81-E9E1-AF80-805C74E4346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D5BBFC0-1877-40B9-F06E-E972C77CD923}"/>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6" name="Picture 5">
            <a:extLst>
              <a:ext uri="{FF2B5EF4-FFF2-40B4-BE49-F238E27FC236}">
                <a16:creationId xmlns:a16="http://schemas.microsoft.com/office/drawing/2014/main" id="{9CC69E6C-E9F7-E673-2178-053D81C8B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350212"/>
            <a:ext cx="11083636" cy="6157576"/>
          </a:xfrm>
          <a:prstGeom prst="rect">
            <a:avLst/>
          </a:prstGeom>
          <a:ln>
            <a:solidFill>
              <a:schemeClr val="tx1"/>
            </a:solidFill>
          </a:ln>
        </p:spPr>
      </p:pic>
      <p:sp>
        <p:nvSpPr>
          <p:cNvPr id="2" name="TextBox 1">
            <a:extLst>
              <a:ext uri="{FF2B5EF4-FFF2-40B4-BE49-F238E27FC236}">
                <a16:creationId xmlns:a16="http://schemas.microsoft.com/office/drawing/2014/main" id="{C22CC648-FD68-73D5-BB42-44FB5798E9D7}"/>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31</a:t>
            </a:r>
          </a:p>
        </p:txBody>
      </p:sp>
    </p:spTree>
    <p:extLst>
      <p:ext uri="{BB962C8B-B14F-4D97-AF65-F5344CB8AC3E}">
        <p14:creationId xmlns:p14="http://schemas.microsoft.com/office/powerpoint/2010/main" val="453518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F7F0A-1CF1-3320-8799-58918F89877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E066A02-D064-DEDD-4AF1-C681B6B5716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2" name="TextBox 1">
            <a:extLst>
              <a:ext uri="{FF2B5EF4-FFF2-40B4-BE49-F238E27FC236}">
                <a16:creationId xmlns:a16="http://schemas.microsoft.com/office/drawing/2014/main" id="{5E3E5D33-2971-6422-F71C-98095D72A60B}"/>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32</a:t>
            </a:r>
          </a:p>
        </p:txBody>
      </p:sp>
      <p:pic>
        <p:nvPicPr>
          <p:cNvPr id="5" name="Picture 4">
            <a:extLst>
              <a:ext uri="{FF2B5EF4-FFF2-40B4-BE49-F238E27FC236}">
                <a16:creationId xmlns:a16="http://schemas.microsoft.com/office/drawing/2014/main" id="{C25B961C-1004-147D-557E-8A0F87364456}"/>
              </a:ext>
            </a:extLst>
          </p:cNvPr>
          <p:cNvPicPr>
            <a:picLocks noChangeAspect="1"/>
          </p:cNvPicPr>
          <p:nvPr/>
        </p:nvPicPr>
        <p:blipFill>
          <a:blip r:embed="rId3"/>
          <a:stretch>
            <a:fillRect/>
          </a:stretch>
        </p:blipFill>
        <p:spPr>
          <a:xfrm>
            <a:off x="554182" y="1178900"/>
            <a:ext cx="11083636" cy="2636455"/>
          </a:xfrm>
          <a:prstGeom prst="rect">
            <a:avLst/>
          </a:prstGeom>
        </p:spPr>
      </p:pic>
      <p:sp>
        <p:nvSpPr>
          <p:cNvPr id="7" name="Title 1">
            <a:extLst>
              <a:ext uri="{FF2B5EF4-FFF2-40B4-BE49-F238E27FC236}">
                <a16:creationId xmlns:a16="http://schemas.microsoft.com/office/drawing/2014/main" id="{6BBEA811-48C4-C8D2-1FF9-2A0296DE9718}"/>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 Combined Analysis</a:t>
            </a:r>
          </a:p>
        </p:txBody>
      </p:sp>
    </p:spTree>
    <p:extLst>
      <p:ext uri="{BB962C8B-B14F-4D97-AF65-F5344CB8AC3E}">
        <p14:creationId xmlns:p14="http://schemas.microsoft.com/office/powerpoint/2010/main" val="1632710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2EB2C-B454-DED4-C9D3-E10EEA1437A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5574667-58A3-05E7-CA96-001494B64A59}"/>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D7985690-CF0B-F4E0-BF2B-BA33F8EF9B4A}"/>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grpSp>
        <p:nvGrpSpPr>
          <p:cNvPr id="2" name="Group 1">
            <a:extLst>
              <a:ext uri="{FF2B5EF4-FFF2-40B4-BE49-F238E27FC236}">
                <a16:creationId xmlns:a16="http://schemas.microsoft.com/office/drawing/2014/main" id="{000E5BF1-4FD2-8B2D-A694-B747A934847F}"/>
              </a:ext>
            </a:extLst>
          </p:cNvPr>
          <p:cNvGrpSpPr/>
          <p:nvPr/>
        </p:nvGrpSpPr>
        <p:grpSpPr>
          <a:xfrm>
            <a:off x="699273" y="1286656"/>
            <a:ext cx="10595499" cy="5009881"/>
            <a:chOff x="2560271" y="1795704"/>
            <a:chExt cx="7071458" cy="3266591"/>
          </a:xfrm>
        </p:grpSpPr>
        <p:grpSp>
          <p:nvGrpSpPr>
            <p:cNvPr id="3" name="Google Shape;278;p18">
              <a:extLst>
                <a:ext uri="{FF2B5EF4-FFF2-40B4-BE49-F238E27FC236}">
                  <a16:creationId xmlns:a16="http://schemas.microsoft.com/office/drawing/2014/main" id="{03920D98-E71B-49FC-B79D-A934B52A0BB8}"/>
                </a:ext>
              </a:extLst>
            </p:cNvPr>
            <p:cNvGrpSpPr/>
            <p:nvPr/>
          </p:nvGrpSpPr>
          <p:grpSpPr>
            <a:xfrm>
              <a:off x="2560271" y="1795704"/>
              <a:ext cx="1412709" cy="1923461"/>
              <a:chOff x="1036275" y="1121000"/>
              <a:chExt cx="1412709" cy="1923461"/>
            </a:xfrm>
          </p:grpSpPr>
          <p:sp>
            <p:nvSpPr>
              <p:cNvPr id="61" name="Google Shape;279;p18">
                <a:extLst>
                  <a:ext uri="{FF2B5EF4-FFF2-40B4-BE49-F238E27FC236}">
                    <a16:creationId xmlns:a16="http://schemas.microsoft.com/office/drawing/2014/main" id="{86B83ECE-0807-2FCF-47D6-0E502A687F76}"/>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2" name="Google Shape;280;p18">
                <a:extLst>
                  <a:ext uri="{FF2B5EF4-FFF2-40B4-BE49-F238E27FC236}">
                    <a16:creationId xmlns:a16="http://schemas.microsoft.com/office/drawing/2014/main" id="{FFB3FCE1-1CAE-E030-9F3E-47566791F275}"/>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1;p18">
                <a:extLst>
                  <a:ext uri="{FF2B5EF4-FFF2-40B4-BE49-F238E27FC236}">
                    <a16:creationId xmlns:a16="http://schemas.microsoft.com/office/drawing/2014/main" id="{144F14BA-9F56-DEAD-1260-907889CF78D5}"/>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4" name="Google Shape;282;p18">
                <a:extLst>
                  <a:ext uri="{FF2B5EF4-FFF2-40B4-BE49-F238E27FC236}">
                    <a16:creationId xmlns:a16="http://schemas.microsoft.com/office/drawing/2014/main" id="{4703F90D-C3E8-0CF1-45F6-300B6FFD1EA4}"/>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5" name="Google Shape;283;p18">
                <a:extLst>
                  <a:ext uri="{FF2B5EF4-FFF2-40B4-BE49-F238E27FC236}">
                    <a16:creationId xmlns:a16="http://schemas.microsoft.com/office/drawing/2014/main" id="{84D39B3A-7CBB-607A-46B7-16897E4BF7B2}"/>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6" name="Google Shape;284;p18">
                <a:extLst>
                  <a:ext uri="{FF2B5EF4-FFF2-40B4-BE49-F238E27FC236}">
                    <a16:creationId xmlns:a16="http://schemas.microsoft.com/office/drawing/2014/main" id="{DE4589D6-A252-C513-E21D-707F5B5CA442}"/>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7" name="Google Shape;286;p18">
                <a:extLst>
                  <a:ext uri="{FF2B5EF4-FFF2-40B4-BE49-F238E27FC236}">
                    <a16:creationId xmlns:a16="http://schemas.microsoft.com/office/drawing/2014/main" id="{96116324-808D-F0C9-337C-AFCA768378F6}"/>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5" name="Google Shape;287;p18">
              <a:extLst>
                <a:ext uri="{FF2B5EF4-FFF2-40B4-BE49-F238E27FC236}">
                  <a16:creationId xmlns:a16="http://schemas.microsoft.com/office/drawing/2014/main" id="{F68539BB-E021-1388-F9BA-3D8123A1C8C0}"/>
                </a:ext>
              </a:extLst>
            </p:cNvPr>
            <p:cNvGrpSpPr/>
            <p:nvPr/>
          </p:nvGrpSpPr>
          <p:grpSpPr>
            <a:xfrm>
              <a:off x="4815044" y="1795704"/>
              <a:ext cx="1412334" cy="1923461"/>
              <a:chOff x="3291048" y="1121000"/>
              <a:chExt cx="1412334" cy="1923461"/>
            </a:xfrm>
          </p:grpSpPr>
          <p:sp>
            <p:nvSpPr>
              <p:cNvPr id="53" name="Google Shape;288;p18">
                <a:extLst>
                  <a:ext uri="{FF2B5EF4-FFF2-40B4-BE49-F238E27FC236}">
                    <a16:creationId xmlns:a16="http://schemas.microsoft.com/office/drawing/2014/main" id="{73F7AD6A-6D92-4B82-C7D8-58ED2AD659C2}"/>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4" name="Google Shape;289;p18">
                <a:extLst>
                  <a:ext uri="{FF2B5EF4-FFF2-40B4-BE49-F238E27FC236}">
                    <a16:creationId xmlns:a16="http://schemas.microsoft.com/office/drawing/2014/main" id="{10FE0CA3-560A-F6DB-739D-B5C953C75235}"/>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90;p18">
                <a:extLst>
                  <a:ext uri="{FF2B5EF4-FFF2-40B4-BE49-F238E27FC236}">
                    <a16:creationId xmlns:a16="http://schemas.microsoft.com/office/drawing/2014/main" id="{BE4C967C-F5AE-F481-D705-C9E3E41A6F40}"/>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sp>
            <p:nvSpPr>
              <p:cNvPr id="56" name="Google Shape;291;p18">
                <a:extLst>
                  <a:ext uri="{FF2B5EF4-FFF2-40B4-BE49-F238E27FC236}">
                    <a16:creationId xmlns:a16="http://schemas.microsoft.com/office/drawing/2014/main" id="{9C4B17E0-1572-E1EC-E7A7-69A8FCF73592}"/>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7" name="Google Shape;292;p18">
                <a:extLst>
                  <a:ext uri="{FF2B5EF4-FFF2-40B4-BE49-F238E27FC236}">
                    <a16:creationId xmlns:a16="http://schemas.microsoft.com/office/drawing/2014/main" id="{7636A947-1E8B-38E1-0271-A8C16818FDE4}"/>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8" name="Google Shape;293;p18">
                <a:extLst>
                  <a:ext uri="{FF2B5EF4-FFF2-40B4-BE49-F238E27FC236}">
                    <a16:creationId xmlns:a16="http://schemas.microsoft.com/office/drawing/2014/main" id="{0860B6CA-247C-A2DB-51D1-405D0A6BB1BE}"/>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4;p18">
                <a:extLst>
                  <a:ext uri="{FF2B5EF4-FFF2-40B4-BE49-F238E27FC236}">
                    <a16:creationId xmlns:a16="http://schemas.microsoft.com/office/drawing/2014/main" id="{D28923EA-CDA1-5B63-C646-61C057AF5E78}"/>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5;p18">
                <a:extLst>
                  <a:ext uri="{FF2B5EF4-FFF2-40B4-BE49-F238E27FC236}">
                    <a16:creationId xmlns:a16="http://schemas.microsoft.com/office/drawing/2014/main" id="{80EB2FC6-CE2E-F06C-0A12-A71B65DC3D1E}"/>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6" name="Google Shape;297;p18">
              <a:extLst>
                <a:ext uri="{FF2B5EF4-FFF2-40B4-BE49-F238E27FC236}">
                  <a16:creationId xmlns:a16="http://schemas.microsoft.com/office/drawing/2014/main" id="{4D0B9C44-8CEE-410C-33B4-7B8549699C2F}"/>
                </a:ext>
              </a:extLst>
            </p:cNvPr>
            <p:cNvGrpSpPr/>
            <p:nvPr/>
          </p:nvGrpSpPr>
          <p:grpSpPr>
            <a:xfrm>
              <a:off x="7069441" y="1795704"/>
              <a:ext cx="1412709" cy="1923461"/>
              <a:chOff x="5545445" y="1121000"/>
              <a:chExt cx="1412709" cy="1923461"/>
            </a:xfrm>
          </p:grpSpPr>
          <p:sp>
            <p:nvSpPr>
              <p:cNvPr id="42" name="Google Shape;298;p18">
                <a:extLst>
                  <a:ext uri="{FF2B5EF4-FFF2-40B4-BE49-F238E27FC236}">
                    <a16:creationId xmlns:a16="http://schemas.microsoft.com/office/drawing/2014/main" id="{35715B98-ED0C-295B-ECA9-D0FF79B095AC}"/>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3" name="Google Shape;299;p18">
                <a:extLst>
                  <a:ext uri="{FF2B5EF4-FFF2-40B4-BE49-F238E27FC236}">
                    <a16:creationId xmlns:a16="http://schemas.microsoft.com/office/drawing/2014/main" id="{C42784B2-E774-CF97-D035-1AFBD21CB841}"/>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300;p18">
                <a:extLst>
                  <a:ext uri="{FF2B5EF4-FFF2-40B4-BE49-F238E27FC236}">
                    <a16:creationId xmlns:a16="http://schemas.microsoft.com/office/drawing/2014/main" id="{76C18051-85B4-6F06-68E9-6CF75320E386}"/>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1;p18">
                <a:extLst>
                  <a:ext uri="{FF2B5EF4-FFF2-40B4-BE49-F238E27FC236}">
                    <a16:creationId xmlns:a16="http://schemas.microsoft.com/office/drawing/2014/main" id="{E3CB2C83-416D-F55B-FD15-93391FBDB41C}"/>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2;p18">
                <a:extLst>
                  <a:ext uri="{FF2B5EF4-FFF2-40B4-BE49-F238E27FC236}">
                    <a16:creationId xmlns:a16="http://schemas.microsoft.com/office/drawing/2014/main" id="{E4187CE4-7AE5-9494-D57B-48096DD6A194}"/>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 name="Google Shape;303;p18">
                <a:extLst>
                  <a:ext uri="{FF2B5EF4-FFF2-40B4-BE49-F238E27FC236}">
                    <a16:creationId xmlns:a16="http://schemas.microsoft.com/office/drawing/2014/main" id="{98925FAA-117B-2016-C827-EF0AF665A4EA}"/>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9" name="Google Shape;305;p18">
                <a:extLst>
                  <a:ext uri="{FF2B5EF4-FFF2-40B4-BE49-F238E27FC236}">
                    <a16:creationId xmlns:a16="http://schemas.microsoft.com/office/drawing/2014/main" id="{5984D02C-F30E-AE52-3037-D655469852F3}"/>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7;p18">
                <a:extLst>
                  <a:ext uri="{FF2B5EF4-FFF2-40B4-BE49-F238E27FC236}">
                    <a16:creationId xmlns:a16="http://schemas.microsoft.com/office/drawing/2014/main" id="{28D3C83F-1334-11C9-9367-69E27ACB1ECB}"/>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8;p18">
                <a:extLst>
                  <a:ext uri="{FF2B5EF4-FFF2-40B4-BE49-F238E27FC236}">
                    <a16:creationId xmlns:a16="http://schemas.microsoft.com/office/drawing/2014/main" id="{7CC7E02A-72B3-7CF1-B4E8-7D4601B1D8C6}"/>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9;p18">
                <a:extLst>
                  <a:ext uri="{FF2B5EF4-FFF2-40B4-BE49-F238E27FC236}">
                    <a16:creationId xmlns:a16="http://schemas.microsoft.com/office/drawing/2014/main" id="{4E48DD3A-A5B2-CE4F-A553-8D45FDA81919}"/>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grpSp>
        <p:grpSp>
          <p:nvGrpSpPr>
            <p:cNvPr id="7" name="Google Shape;310;p18">
              <a:extLst>
                <a:ext uri="{FF2B5EF4-FFF2-40B4-BE49-F238E27FC236}">
                  <a16:creationId xmlns:a16="http://schemas.microsoft.com/office/drawing/2014/main" id="{CF467765-0181-4872-728A-6C111D37D298}"/>
                </a:ext>
              </a:extLst>
            </p:cNvPr>
            <p:cNvGrpSpPr/>
            <p:nvPr/>
          </p:nvGrpSpPr>
          <p:grpSpPr>
            <a:xfrm>
              <a:off x="3687470" y="3133229"/>
              <a:ext cx="1412709" cy="1929066"/>
              <a:chOff x="2163474" y="2458524"/>
              <a:chExt cx="1412709" cy="1929066"/>
            </a:xfrm>
          </p:grpSpPr>
          <p:sp>
            <p:nvSpPr>
              <p:cNvPr id="29" name="Google Shape;311;p18">
                <a:extLst>
                  <a:ext uri="{FF2B5EF4-FFF2-40B4-BE49-F238E27FC236}">
                    <a16:creationId xmlns:a16="http://schemas.microsoft.com/office/drawing/2014/main" id="{1BF3B6E8-5CAC-140B-7AC3-85EA01A222B5}"/>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0" name="Google Shape;312;p18">
                <a:extLst>
                  <a:ext uri="{FF2B5EF4-FFF2-40B4-BE49-F238E27FC236}">
                    <a16:creationId xmlns:a16="http://schemas.microsoft.com/office/drawing/2014/main" id="{BFD133E6-ED2C-52DC-B5F7-B9F334E287F0}"/>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3;p18">
                <a:extLst>
                  <a:ext uri="{FF2B5EF4-FFF2-40B4-BE49-F238E27FC236}">
                    <a16:creationId xmlns:a16="http://schemas.microsoft.com/office/drawing/2014/main" id="{8BF21823-23F0-6188-B4F7-7EC3578F4ED8}"/>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4;p18">
                <a:extLst>
                  <a:ext uri="{FF2B5EF4-FFF2-40B4-BE49-F238E27FC236}">
                    <a16:creationId xmlns:a16="http://schemas.microsoft.com/office/drawing/2014/main" id="{A7BD49C8-9526-5D4F-974D-530354E11348}"/>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5;p18">
                <a:extLst>
                  <a:ext uri="{FF2B5EF4-FFF2-40B4-BE49-F238E27FC236}">
                    <a16:creationId xmlns:a16="http://schemas.microsoft.com/office/drawing/2014/main" id="{C9A5C0D6-6798-173E-0AA1-CC7D58545FF0}"/>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4" name="Google Shape;316;p18">
                <a:extLst>
                  <a:ext uri="{FF2B5EF4-FFF2-40B4-BE49-F238E27FC236}">
                    <a16:creationId xmlns:a16="http://schemas.microsoft.com/office/drawing/2014/main" id="{4BC85523-E38A-DCA7-6A8B-A0ED1DF2C49A}"/>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5" name="Google Shape;318;p18">
                <a:extLst>
                  <a:ext uri="{FF2B5EF4-FFF2-40B4-BE49-F238E27FC236}">
                    <a16:creationId xmlns:a16="http://schemas.microsoft.com/office/drawing/2014/main" id="{283A13B4-78CB-BEE6-CE7A-B1761A20A2D0}"/>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9;p18">
                <a:extLst>
                  <a:ext uri="{FF2B5EF4-FFF2-40B4-BE49-F238E27FC236}">
                    <a16:creationId xmlns:a16="http://schemas.microsoft.com/office/drawing/2014/main" id="{7EB248C5-90D0-5D92-3ECC-D371354C73E1}"/>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20;p18">
                <a:extLst>
                  <a:ext uri="{FF2B5EF4-FFF2-40B4-BE49-F238E27FC236}">
                    <a16:creationId xmlns:a16="http://schemas.microsoft.com/office/drawing/2014/main" id="{722F609B-8636-3AB9-EFCA-318B00D889D2}"/>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1;p18">
                <a:extLst>
                  <a:ext uri="{FF2B5EF4-FFF2-40B4-BE49-F238E27FC236}">
                    <a16:creationId xmlns:a16="http://schemas.microsoft.com/office/drawing/2014/main" id="{59230CCC-0D41-6B6D-0A0F-0F2593FBED8D}"/>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2;p18">
                <a:extLst>
                  <a:ext uri="{FF2B5EF4-FFF2-40B4-BE49-F238E27FC236}">
                    <a16:creationId xmlns:a16="http://schemas.microsoft.com/office/drawing/2014/main" id="{61A473A7-90A4-18D5-531A-E3327FD9AB78}"/>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3;p18">
                <a:extLst>
                  <a:ext uri="{FF2B5EF4-FFF2-40B4-BE49-F238E27FC236}">
                    <a16:creationId xmlns:a16="http://schemas.microsoft.com/office/drawing/2014/main" id="{1BE4F469-FBD7-2DCC-A950-96FA9E5ED35D}"/>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4;p18">
                <a:extLst>
                  <a:ext uri="{FF2B5EF4-FFF2-40B4-BE49-F238E27FC236}">
                    <a16:creationId xmlns:a16="http://schemas.microsoft.com/office/drawing/2014/main" id="{46944FB0-1820-5B17-8021-55DE996C93BF}"/>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8" name="Google Shape;325;p18">
              <a:extLst>
                <a:ext uri="{FF2B5EF4-FFF2-40B4-BE49-F238E27FC236}">
                  <a16:creationId xmlns:a16="http://schemas.microsoft.com/office/drawing/2014/main" id="{325CD1F7-D25C-2333-B744-AACC33C7605E}"/>
                </a:ext>
              </a:extLst>
            </p:cNvPr>
            <p:cNvGrpSpPr/>
            <p:nvPr/>
          </p:nvGrpSpPr>
          <p:grpSpPr>
            <a:xfrm>
              <a:off x="5942242" y="3133229"/>
              <a:ext cx="1412709" cy="1929066"/>
              <a:chOff x="4418246" y="2458524"/>
              <a:chExt cx="1412709" cy="1929066"/>
            </a:xfrm>
          </p:grpSpPr>
          <p:sp>
            <p:nvSpPr>
              <p:cNvPr id="21" name="Google Shape;326;p18">
                <a:extLst>
                  <a:ext uri="{FF2B5EF4-FFF2-40B4-BE49-F238E27FC236}">
                    <a16:creationId xmlns:a16="http://schemas.microsoft.com/office/drawing/2014/main" id="{F747CC4A-F65B-0CC7-7DE1-2FD8DCF92651}"/>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2" name="Google Shape;327;p18">
                <a:extLst>
                  <a:ext uri="{FF2B5EF4-FFF2-40B4-BE49-F238E27FC236}">
                    <a16:creationId xmlns:a16="http://schemas.microsoft.com/office/drawing/2014/main" id="{58F2916D-7D60-4EF8-0B55-5B0A5F9C4ABD}"/>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8;p18">
                <a:extLst>
                  <a:ext uri="{FF2B5EF4-FFF2-40B4-BE49-F238E27FC236}">
                    <a16:creationId xmlns:a16="http://schemas.microsoft.com/office/drawing/2014/main" id="{5287E5D7-5E61-B920-0406-90F90DB0D144}"/>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9;p18">
                <a:extLst>
                  <a:ext uri="{FF2B5EF4-FFF2-40B4-BE49-F238E27FC236}">
                    <a16:creationId xmlns:a16="http://schemas.microsoft.com/office/drawing/2014/main" id="{936F8CA0-63E4-BB5E-5639-F9A62519CA87}"/>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30;p18">
                <a:extLst>
                  <a:ext uri="{FF2B5EF4-FFF2-40B4-BE49-F238E27FC236}">
                    <a16:creationId xmlns:a16="http://schemas.microsoft.com/office/drawing/2014/main" id="{7A9E8414-DFA8-D91A-C1C0-93662C9A5F6F}"/>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6" name="Google Shape;331;p18">
                <a:extLst>
                  <a:ext uri="{FF2B5EF4-FFF2-40B4-BE49-F238E27FC236}">
                    <a16:creationId xmlns:a16="http://schemas.microsoft.com/office/drawing/2014/main" id="{8E7EC881-8349-F182-F60D-8AB448BA4ACC}"/>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7" name="Google Shape;332;p18">
                <a:extLst>
                  <a:ext uri="{FF2B5EF4-FFF2-40B4-BE49-F238E27FC236}">
                    <a16:creationId xmlns:a16="http://schemas.microsoft.com/office/drawing/2014/main" id="{DFA1A6F9-DE33-620C-8DE5-E34A6788C24C}"/>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8" name="Google Shape;335;p18">
                <a:extLst>
                  <a:ext uri="{FF2B5EF4-FFF2-40B4-BE49-F238E27FC236}">
                    <a16:creationId xmlns:a16="http://schemas.microsoft.com/office/drawing/2014/main" id="{1BC6CE1B-DF75-E8E4-4F18-0D1E855DCF6F}"/>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9" name="Google Shape;336;p18">
              <a:extLst>
                <a:ext uri="{FF2B5EF4-FFF2-40B4-BE49-F238E27FC236}">
                  <a16:creationId xmlns:a16="http://schemas.microsoft.com/office/drawing/2014/main" id="{24C6D66F-FD8A-7D7E-C626-52A3598355FD}"/>
                </a:ext>
              </a:extLst>
            </p:cNvPr>
            <p:cNvGrpSpPr/>
            <p:nvPr/>
          </p:nvGrpSpPr>
          <p:grpSpPr>
            <a:xfrm>
              <a:off x="8194795" y="3133229"/>
              <a:ext cx="1436934" cy="1929066"/>
              <a:chOff x="6670799" y="2458524"/>
              <a:chExt cx="1436934" cy="1929066"/>
            </a:xfrm>
          </p:grpSpPr>
          <p:sp>
            <p:nvSpPr>
              <p:cNvPr id="10" name="Google Shape;337;p18">
                <a:extLst>
                  <a:ext uri="{FF2B5EF4-FFF2-40B4-BE49-F238E27FC236}">
                    <a16:creationId xmlns:a16="http://schemas.microsoft.com/office/drawing/2014/main" id="{F63A6D60-CB74-AE6B-91F0-74619912D835}"/>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rgbClr val="C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 name="Google Shape;338;p18">
                <a:extLst>
                  <a:ext uri="{FF2B5EF4-FFF2-40B4-BE49-F238E27FC236}">
                    <a16:creationId xmlns:a16="http://schemas.microsoft.com/office/drawing/2014/main" id="{0A51B12B-70B6-0A85-8BFF-6CD0B3A922D2}"/>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C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9;p18">
                <a:extLst>
                  <a:ext uri="{FF2B5EF4-FFF2-40B4-BE49-F238E27FC236}">
                    <a16:creationId xmlns:a16="http://schemas.microsoft.com/office/drawing/2014/main" id="{985EEFC8-BDAB-16E8-4B49-6442C1C20654}"/>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40;p18">
                <a:extLst>
                  <a:ext uri="{FF2B5EF4-FFF2-40B4-BE49-F238E27FC236}">
                    <a16:creationId xmlns:a16="http://schemas.microsoft.com/office/drawing/2014/main" id="{CDA2FC87-BC7B-2F3C-A207-FB3261DC203F}"/>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1;p18">
                <a:extLst>
                  <a:ext uri="{FF2B5EF4-FFF2-40B4-BE49-F238E27FC236}">
                    <a16:creationId xmlns:a16="http://schemas.microsoft.com/office/drawing/2014/main" id="{59EEF4D4-8EDE-56D6-22E6-FA6702A265EA}"/>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rgbClr val="C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 name="Google Shape;342;p18">
                <a:extLst>
                  <a:ext uri="{FF2B5EF4-FFF2-40B4-BE49-F238E27FC236}">
                    <a16:creationId xmlns:a16="http://schemas.microsoft.com/office/drawing/2014/main" id="{E0F3F30A-0006-5051-BC0B-D9A3C0943BB5}"/>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rgbClr val="C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 name="Google Shape;344;p18">
                <a:extLst>
                  <a:ext uri="{FF2B5EF4-FFF2-40B4-BE49-F238E27FC236}">
                    <a16:creationId xmlns:a16="http://schemas.microsoft.com/office/drawing/2014/main" id="{95F5BB28-4FF8-5C29-B1C5-405F52246C0E}"/>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5;p18">
                <a:extLst>
                  <a:ext uri="{FF2B5EF4-FFF2-40B4-BE49-F238E27FC236}">
                    <a16:creationId xmlns:a16="http://schemas.microsoft.com/office/drawing/2014/main" id="{3A522387-D090-9486-FE9D-4C80EB225585}"/>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7;p18">
                <a:extLst>
                  <a:ext uri="{FF2B5EF4-FFF2-40B4-BE49-F238E27FC236}">
                    <a16:creationId xmlns:a16="http://schemas.microsoft.com/office/drawing/2014/main" id="{F4B5B807-EB69-4FD3-7A9B-DCD66DC38D99}"/>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8;p18">
                <a:extLst>
                  <a:ext uri="{FF2B5EF4-FFF2-40B4-BE49-F238E27FC236}">
                    <a16:creationId xmlns:a16="http://schemas.microsoft.com/office/drawing/2014/main" id="{7B30B2F4-2565-CB38-EDC5-43E9D2342A16}"/>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9;p18">
                <a:extLst>
                  <a:ext uri="{FF2B5EF4-FFF2-40B4-BE49-F238E27FC236}">
                    <a16:creationId xmlns:a16="http://schemas.microsoft.com/office/drawing/2014/main" id="{7D9DD779-169E-0782-E0AC-6D1D030A7A45}"/>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8" name="Google Shape;284;p18">
            <a:extLst>
              <a:ext uri="{FF2B5EF4-FFF2-40B4-BE49-F238E27FC236}">
                <a16:creationId xmlns:a16="http://schemas.microsoft.com/office/drawing/2014/main" id="{074CA078-3083-1D47-0F92-5A62699115D8}"/>
              </a:ext>
            </a:extLst>
          </p:cNvPr>
          <p:cNvSpPr/>
          <p:nvPr/>
        </p:nvSpPr>
        <p:spPr>
          <a:xfrm>
            <a:off x="3121596" y="3452416"/>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9" name="Google Shape;284;p18">
            <a:extLst>
              <a:ext uri="{FF2B5EF4-FFF2-40B4-BE49-F238E27FC236}">
                <a16:creationId xmlns:a16="http://schemas.microsoft.com/office/drawing/2014/main" id="{38653ADF-48D8-250C-E8C1-A312AD0B7063}"/>
              </a:ext>
            </a:extLst>
          </p:cNvPr>
          <p:cNvSpPr/>
          <p:nvPr/>
        </p:nvSpPr>
        <p:spPr>
          <a:xfrm>
            <a:off x="8187328" y="3455087"/>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ED30FCBE-3377-D14B-68D4-72FC7232EDA0}"/>
              </a:ext>
            </a:extLst>
          </p:cNvPr>
          <p:cNvSpPr/>
          <p:nvPr/>
        </p:nvSpPr>
        <p:spPr>
          <a:xfrm>
            <a:off x="9883391" y="344064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TextBox 70">
            <a:extLst>
              <a:ext uri="{FF2B5EF4-FFF2-40B4-BE49-F238E27FC236}">
                <a16:creationId xmlns:a16="http://schemas.microsoft.com/office/drawing/2014/main" id="{6A815824-FF50-579A-69A9-8D9175D81BD4}"/>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33</a:t>
            </a:r>
          </a:p>
        </p:txBody>
      </p:sp>
      <p:sp>
        <p:nvSpPr>
          <p:cNvPr id="72" name="Google Shape;290;p18">
            <a:extLst>
              <a:ext uri="{FF2B5EF4-FFF2-40B4-BE49-F238E27FC236}">
                <a16:creationId xmlns:a16="http://schemas.microsoft.com/office/drawing/2014/main" id="{9F073F9D-0998-F7E0-A708-F5BE6B97A32A}"/>
              </a:ext>
            </a:extLst>
          </p:cNvPr>
          <p:cNvSpPr txBox="1"/>
          <p:nvPr/>
        </p:nvSpPr>
        <p:spPr>
          <a:xfrm>
            <a:off x="4218798" y="1791127"/>
            <a:ext cx="1833977"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73" name="Google Shape;309;p18">
            <a:extLst>
              <a:ext uri="{FF2B5EF4-FFF2-40B4-BE49-F238E27FC236}">
                <a16:creationId xmlns:a16="http://schemas.microsoft.com/office/drawing/2014/main" id="{DE82DEDF-D2BE-5B3D-25AC-BBBC8D2336E6}"/>
              </a:ext>
            </a:extLst>
          </p:cNvPr>
          <p:cNvSpPr txBox="1"/>
          <p:nvPr/>
        </p:nvSpPr>
        <p:spPr>
          <a:xfrm>
            <a:off x="7507445" y="1791127"/>
            <a:ext cx="1923429"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52878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DE45D-C2F8-C32C-DD1E-7AA0E4335E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A04E95D-9F17-76AA-127B-6809DBEEBD41}"/>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0C0FBF1D-DDA4-9F66-36A1-747A44DEBEDC}"/>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PLN Models for studying cell type covariance</a:t>
            </a:r>
          </a:p>
        </p:txBody>
      </p:sp>
      <p:sp>
        <p:nvSpPr>
          <p:cNvPr id="3" name="TextBox 2">
            <a:extLst>
              <a:ext uri="{FF2B5EF4-FFF2-40B4-BE49-F238E27FC236}">
                <a16:creationId xmlns:a16="http://schemas.microsoft.com/office/drawing/2014/main" id="{3466081F-0E44-621D-3FB0-E0A61376EDAF}"/>
              </a:ext>
            </a:extLst>
          </p:cNvPr>
          <p:cNvSpPr txBox="1"/>
          <p:nvPr/>
        </p:nvSpPr>
        <p:spPr>
          <a:xfrm>
            <a:off x="161026" y="937404"/>
            <a:ext cx="11858446" cy="5632311"/>
          </a:xfrm>
          <a:prstGeom prst="rect">
            <a:avLst/>
          </a:prstGeom>
          <a:noFill/>
        </p:spPr>
        <p:txBody>
          <a:bodyPr wrap="square" rtlCol="0">
            <a:spAutoFit/>
          </a:bodyPr>
          <a:lstStyle/>
          <a:p>
            <a:r>
              <a:rPr lang="en-IN" b="1" dirty="0"/>
              <a:t>Background:</a:t>
            </a:r>
          </a:p>
          <a:p>
            <a:r>
              <a:rPr lang="en-IN" dirty="0"/>
              <a:t>To understand coordination among cell types during the planarian growth trajectory, we model the cell type abundance matrix using a Poisson Lognormal (PLN) framework. Samples are ordered by a </a:t>
            </a:r>
            <a:r>
              <a:rPr lang="en-IN" dirty="0" err="1"/>
              <a:t>pseudotime</a:t>
            </a:r>
            <a:r>
              <a:rPr lang="en-IN" dirty="0"/>
              <a:t> (size) variable, representing regenerative progression.</a:t>
            </a:r>
            <a:br>
              <a:rPr lang="en-IN" dirty="0"/>
            </a:br>
            <a:endParaRPr lang="en-IN" dirty="0"/>
          </a:p>
          <a:p>
            <a:r>
              <a:rPr lang="en-IN" b="1" dirty="0"/>
              <a:t>Statistical Framework</a:t>
            </a:r>
          </a:p>
          <a:p>
            <a:r>
              <a:rPr lang="en-IN" dirty="0"/>
              <a:t>We fit two models:</a:t>
            </a:r>
          </a:p>
          <a:p>
            <a:pPr marL="285750" indent="-285750">
              <a:buFont typeface="Arial" panose="020B0604020202020204" pitchFamily="34" charset="0"/>
              <a:buChar char="•"/>
            </a:pPr>
            <a:r>
              <a:rPr lang="en-IN" dirty="0"/>
              <a:t>Total Covariance: </a:t>
            </a:r>
            <a:r>
              <a:rPr lang="en-US" dirty="0"/>
              <a:t>Captures all sources of covariation across samples.</a:t>
            </a:r>
            <a:endParaRPr lang="en-IN" dirty="0"/>
          </a:p>
          <a:p>
            <a:endParaRPr lang="en-IN" dirty="0"/>
          </a:p>
          <a:p>
            <a:endParaRPr lang="en-IN" dirty="0"/>
          </a:p>
          <a:p>
            <a:pPr marL="285750" indent="-285750">
              <a:buFont typeface="Arial" panose="020B0604020202020204" pitchFamily="34" charset="0"/>
              <a:buChar char="•"/>
            </a:pPr>
            <a:r>
              <a:rPr lang="en-IN" dirty="0"/>
              <a:t>Size-Adjusted Covariance: </a:t>
            </a:r>
            <a:br>
              <a:rPr lang="en-IN" dirty="0"/>
            </a:br>
            <a:br>
              <a:rPr lang="en-IN" dirty="0"/>
            </a:br>
            <a:br>
              <a:rPr lang="en-IN" dirty="0"/>
            </a:br>
            <a:endParaRPr lang="en-IN" dirty="0"/>
          </a:p>
          <a:p>
            <a:pPr>
              <a:buNone/>
            </a:pPr>
            <a:endParaRPr lang="en-IN" dirty="0"/>
          </a:p>
          <a:p>
            <a:pPr>
              <a:buNone/>
            </a:pPr>
            <a:endParaRPr lang="en-IN" dirty="0"/>
          </a:p>
          <a:p>
            <a:pPr>
              <a:buNone/>
            </a:pPr>
            <a:r>
              <a:rPr lang="en-US" dirty="0"/>
              <a:t>From this:</a:t>
            </a:r>
          </a:p>
          <a:p>
            <a:pPr>
              <a:buFont typeface="Arial" panose="020B0604020202020204" pitchFamily="34" charset="0"/>
              <a:buChar char="•"/>
            </a:pPr>
            <a:r>
              <a:rPr lang="en-US" dirty="0"/>
              <a:t>Size-Dependent Covariance: Covariance of fitted values (explained by </a:t>
            </a:r>
            <a:r>
              <a:rPr lang="en-US" dirty="0" err="1"/>
              <a:t>pseudotime</a:t>
            </a:r>
            <a:r>
              <a:rPr lang="en-US" dirty="0"/>
              <a:t>).</a:t>
            </a:r>
          </a:p>
          <a:p>
            <a:pPr>
              <a:buFont typeface="Arial" panose="020B0604020202020204" pitchFamily="34" charset="0"/>
              <a:buChar char="•"/>
            </a:pPr>
            <a:r>
              <a:rPr lang="en-US" dirty="0"/>
              <a:t>Size-Independent Covariance: Residual covariance (after regressing out </a:t>
            </a:r>
            <a:r>
              <a:rPr lang="en-US" dirty="0" err="1"/>
              <a:t>pseudotime</a:t>
            </a:r>
            <a:r>
              <a:rPr lang="en-US" dirty="0"/>
              <a:t> effects).</a:t>
            </a:r>
          </a:p>
          <a:p>
            <a:pPr marL="285750"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5B6E4F31-AD52-DC9A-0465-4D0B67C4A511}"/>
              </a:ext>
            </a:extLst>
          </p:cNvPr>
          <p:cNvPicPr>
            <a:picLocks noChangeAspect="1"/>
          </p:cNvPicPr>
          <p:nvPr/>
        </p:nvPicPr>
        <p:blipFill>
          <a:blip r:embed="rId3"/>
          <a:stretch>
            <a:fillRect/>
          </a:stretch>
        </p:blipFill>
        <p:spPr>
          <a:xfrm>
            <a:off x="4186662" y="3103670"/>
            <a:ext cx="3807175" cy="650661"/>
          </a:xfrm>
          <a:prstGeom prst="rect">
            <a:avLst/>
          </a:prstGeom>
        </p:spPr>
      </p:pic>
      <p:pic>
        <p:nvPicPr>
          <p:cNvPr id="10" name="Picture 9">
            <a:extLst>
              <a:ext uri="{FF2B5EF4-FFF2-40B4-BE49-F238E27FC236}">
                <a16:creationId xmlns:a16="http://schemas.microsoft.com/office/drawing/2014/main" id="{2CFEDC39-184F-2705-BEA0-1A9A12686BCC}"/>
              </a:ext>
            </a:extLst>
          </p:cNvPr>
          <p:cNvPicPr>
            <a:picLocks noChangeAspect="1"/>
          </p:cNvPicPr>
          <p:nvPr/>
        </p:nvPicPr>
        <p:blipFill>
          <a:blip r:embed="rId4"/>
          <a:stretch>
            <a:fillRect/>
          </a:stretch>
        </p:blipFill>
        <p:spPr>
          <a:xfrm>
            <a:off x="2086842" y="4232694"/>
            <a:ext cx="7803105" cy="885645"/>
          </a:xfrm>
          <a:prstGeom prst="rect">
            <a:avLst/>
          </a:prstGeom>
        </p:spPr>
      </p:pic>
      <p:sp>
        <p:nvSpPr>
          <p:cNvPr id="2" name="TextBox 1">
            <a:extLst>
              <a:ext uri="{FF2B5EF4-FFF2-40B4-BE49-F238E27FC236}">
                <a16:creationId xmlns:a16="http://schemas.microsoft.com/office/drawing/2014/main" id="{74FD35B0-1058-98EC-8E23-5D760B39FC14}"/>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34</a:t>
            </a:r>
          </a:p>
        </p:txBody>
      </p:sp>
    </p:spTree>
    <p:extLst>
      <p:ext uri="{BB962C8B-B14F-4D97-AF65-F5344CB8AC3E}">
        <p14:creationId xmlns:p14="http://schemas.microsoft.com/office/powerpoint/2010/main" val="148721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51446-4944-F711-5BFB-22E4D1128EC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DAD3783-916A-871D-A19F-335F9CA554E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921116EF-52B4-602A-F4F1-533A148F8A4D}"/>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PLN Models for studying cell type covariance</a:t>
            </a:r>
          </a:p>
        </p:txBody>
      </p:sp>
      <p:pic>
        <p:nvPicPr>
          <p:cNvPr id="5" name="Picture 4">
            <a:extLst>
              <a:ext uri="{FF2B5EF4-FFF2-40B4-BE49-F238E27FC236}">
                <a16:creationId xmlns:a16="http://schemas.microsoft.com/office/drawing/2014/main" id="{DC8FA863-68F3-76D8-45EE-85EC3BE5AD28}"/>
              </a:ext>
            </a:extLst>
          </p:cNvPr>
          <p:cNvPicPr>
            <a:picLocks noChangeAspect="1"/>
          </p:cNvPicPr>
          <p:nvPr/>
        </p:nvPicPr>
        <p:blipFill>
          <a:blip r:embed="rId3"/>
          <a:stretch>
            <a:fillRect/>
          </a:stretch>
        </p:blipFill>
        <p:spPr>
          <a:xfrm>
            <a:off x="1238310" y="991935"/>
            <a:ext cx="9715380" cy="5667768"/>
          </a:xfrm>
          <a:prstGeom prst="rect">
            <a:avLst/>
          </a:prstGeom>
        </p:spPr>
      </p:pic>
      <p:sp>
        <p:nvSpPr>
          <p:cNvPr id="2" name="TextBox 1">
            <a:extLst>
              <a:ext uri="{FF2B5EF4-FFF2-40B4-BE49-F238E27FC236}">
                <a16:creationId xmlns:a16="http://schemas.microsoft.com/office/drawing/2014/main" id="{2AFF7FAF-3FE7-DD00-73B3-0821C3C8A1F8}"/>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35</a:t>
            </a:r>
          </a:p>
        </p:txBody>
      </p:sp>
    </p:spTree>
    <p:extLst>
      <p:ext uri="{BB962C8B-B14F-4D97-AF65-F5344CB8AC3E}">
        <p14:creationId xmlns:p14="http://schemas.microsoft.com/office/powerpoint/2010/main" val="1524832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DBB1A-B62C-CA40-EFB6-61EDE3A242F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4691223-748F-1E78-FCBB-469842FF792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460AC42C-7F1E-683B-BE11-535B674B7936}"/>
              </a:ext>
            </a:extLst>
          </p:cNvPr>
          <p:cNvSpPr txBox="1">
            <a:spLocks/>
          </p:cNvSpPr>
          <p:nvPr/>
        </p:nvSpPr>
        <p:spPr>
          <a:xfrm>
            <a:off x="101641" y="156655"/>
            <a:ext cx="117453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Investigate Size-Independent Covariance?</a:t>
            </a:r>
            <a:endParaRPr lang="en-IN" dirty="0"/>
          </a:p>
        </p:txBody>
      </p:sp>
      <p:sp>
        <p:nvSpPr>
          <p:cNvPr id="3" name="TextBox 2">
            <a:extLst>
              <a:ext uri="{FF2B5EF4-FFF2-40B4-BE49-F238E27FC236}">
                <a16:creationId xmlns:a16="http://schemas.microsoft.com/office/drawing/2014/main" id="{0D2C689A-31A3-02DF-8329-D1180F5C0470}"/>
              </a:ext>
            </a:extLst>
          </p:cNvPr>
          <p:cNvSpPr txBox="1"/>
          <p:nvPr/>
        </p:nvSpPr>
        <p:spPr>
          <a:xfrm>
            <a:off x="161026" y="937404"/>
            <a:ext cx="11858446" cy="5078313"/>
          </a:xfrm>
          <a:prstGeom prst="rect">
            <a:avLst/>
          </a:prstGeom>
          <a:noFill/>
        </p:spPr>
        <p:txBody>
          <a:bodyPr wrap="square" rtlCol="0">
            <a:spAutoFit/>
          </a:bodyPr>
          <a:lstStyle/>
          <a:p>
            <a:pPr marL="285750" indent="-285750" algn="just">
              <a:buFont typeface="Arial" panose="020B0604020202020204" pitchFamily="34" charset="0"/>
              <a:buChar char="•"/>
            </a:pPr>
            <a:r>
              <a:rPr lang="en-US" dirty="0"/>
              <a:t>In complex biological systems—such as during regeneration or development in </a:t>
            </a:r>
            <a:r>
              <a:rPr lang="en-US" i="1" dirty="0"/>
              <a:t>planaria</a:t>
            </a:r>
            <a:r>
              <a:rPr lang="en-US" dirty="0"/>
              <a:t>—cell type abundances are driven by a combination of </a:t>
            </a:r>
            <a:r>
              <a:rPr lang="en-US" b="1" dirty="0"/>
              <a:t>intrinsic biological programs</a:t>
            </a:r>
            <a:r>
              <a:rPr lang="en-US" dirty="0"/>
              <a:t> and </a:t>
            </a:r>
            <a:r>
              <a:rPr lang="en-US" b="1" dirty="0"/>
              <a:t>extrinsic covariates</a:t>
            </a:r>
            <a:r>
              <a:rPr lang="en-US" dirty="0"/>
              <a:t> (e.g., size, </a:t>
            </a:r>
            <a:r>
              <a:rPr lang="en-US" dirty="0" err="1"/>
              <a:t>pseudotime</a:t>
            </a:r>
            <a:r>
              <a:rPr lang="en-US" dirty="0"/>
              <a:t>). These dynamics manifest in cell count matrices with overdispersion, nonlinearity, and correlated fluctuations across cell types. To capture this structure, the </a:t>
            </a:r>
            <a:r>
              <a:rPr lang="en-US" b="1" dirty="0"/>
              <a:t>Poisson Log-Normal (PLN)</a:t>
            </a:r>
            <a:r>
              <a:rPr lang="en-US" dirty="0"/>
              <a:t> model introduces a </a:t>
            </a:r>
            <a:r>
              <a:rPr lang="en-US" b="1" dirty="0"/>
              <a:t>latent Gaussian layer</a:t>
            </a:r>
            <a:r>
              <a:rPr lang="en-US" dirty="0"/>
              <a:t> that encodes the unobserved multivariate structure governing cell fate dynamics.</a:t>
            </a:r>
          </a:p>
          <a:p>
            <a:pPr marL="285750" indent="-285750" algn="just">
              <a:buFont typeface="Arial" panose="020B0604020202020204" pitchFamily="34" charset="0"/>
              <a:buChar char="•"/>
            </a:pPr>
            <a:endParaRPr lang="en-US" dirty="0"/>
          </a:p>
          <a:p>
            <a:r>
              <a:rPr lang="en-US" b="1" dirty="0"/>
              <a:t>What can this do?</a:t>
            </a:r>
            <a:br>
              <a:rPr lang="en-US" dirty="0"/>
            </a:br>
            <a:endParaRPr lang="en-US" dirty="0"/>
          </a:p>
          <a:p>
            <a:pPr marL="285750" indent="-285750" algn="just">
              <a:buFont typeface="Arial" panose="020B0604020202020204" pitchFamily="34" charset="0"/>
              <a:buChar char="•"/>
            </a:pPr>
            <a:r>
              <a:rPr lang="en-US" b="1" dirty="0"/>
              <a:t>Identify Lineage Coupling or Fate Constraints: </a:t>
            </a:r>
            <a:r>
              <a:rPr lang="en-US" dirty="0"/>
              <a:t>Some cell types may be developmentally linked (e.g., progenitor and early progeny). Their abundances fluctuate together across samples, regardless of size. This could signal branching fate restrictions, co-differentiation, or progenitor-progeny coupling.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Detect Functional Modules or Niche Effects:</a:t>
            </a:r>
            <a:r>
              <a:rPr lang="en-US" dirty="0"/>
              <a:t> Groups of cell types with shared functional roles or tissue organization may exhibit correlated behavior.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R</a:t>
            </a:r>
            <a:r>
              <a:rPr lang="en-US" b="1" dirty="0"/>
              <a:t>eveal Hidden Heterogeneity: </a:t>
            </a:r>
            <a:r>
              <a:rPr lang="en-US" dirty="0"/>
              <a:t>If size-dependent trends explain most of the variation, residual structure may still reflect technical artifacts, hidden covariates, or biological substructure. Understanding this residual structure improves normalization and interpretability of abundance shifts.</a:t>
            </a:r>
            <a:endParaRPr lang="en-IN" dirty="0"/>
          </a:p>
        </p:txBody>
      </p:sp>
      <p:sp>
        <p:nvSpPr>
          <p:cNvPr id="2" name="TextBox 1">
            <a:extLst>
              <a:ext uri="{FF2B5EF4-FFF2-40B4-BE49-F238E27FC236}">
                <a16:creationId xmlns:a16="http://schemas.microsoft.com/office/drawing/2014/main" id="{FF1A6DAA-EF53-501C-0841-8BB948D389AB}"/>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36</a:t>
            </a:r>
          </a:p>
        </p:txBody>
      </p:sp>
    </p:spTree>
    <p:extLst>
      <p:ext uri="{BB962C8B-B14F-4D97-AF65-F5344CB8AC3E}">
        <p14:creationId xmlns:p14="http://schemas.microsoft.com/office/powerpoint/2010/main" val="1747348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D519C-1ED1-5BFD-137E-CD2CDB401C9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E25BDD6-FDCD-1AB9-6D60-8B1638D728CC}"/>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3" name="Picture 2">
            <a:extLst>
              <a:ext uri="{FF2B5EF4-FFF2-40B4-BE49-F238E27FC236}">
                <a16:creationId xmlns:a16="http://schemas.microsoft.com/office/drawing/2014/main" id="{014BD3CB-64FE-9483-3C44-A56F3D9E19D8}"/>
              </a:ext>
            </a:extLst>
          </p:cNvPr>
          <p:cNvPicPr>
            <a:picLocks noChangeAspect="1"/>
          </p:cNvPicPr>
          <p:nvPr/>
        </p:nvPicPr>
        <p:blipFill>
          <a:blip r:embed="rId3">
            <a:extLst>
              <a:ext uri="{28A0092B-C50C-407E-A947-70E740481C1C}">
                <a14:useLocalDpi xmlns:a14="http://schemas.microsoft.com/office/drawing/2010/main" val="0"/>
              </a:ext>
            </a:extLst>
          </a:blip>
          <a:srcRect t="10683" b="10522"/>
          <a:stretch/>
        </p:blipFill>
        <p:spPr>
          <a:xfrm>
            <a:off x="1946910" y="165226"/>
            <a:ext cx="8298180" cy="6538565"/>
          </a:xfrm>
          <a:prstGeom prst="rect">
            <a:avLst/>
          </a:prstGeom>
        </p:spPr>
      </p:pic>
      <p:sp>
        <p:nvSpPr>
          <p:cNvPr id="2" name="TextBox 1">
            <a:extLst>
              <a:ext uri="{FF2B5EF4-FFF2-40B4-BE49-F238E27FC236}">
                <a16:creationId xmlns:a16="http://schemas.microsoft.com/office/drawing/2014/main" id="{FC917081-21D6-E14F-E3DF-44DDC019D50B}"/>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37</a:t>
            </a:r>
          </a:p>
        </p:txBody>
      </p:sp>
    </p:spTree>
    <p:extLst>
      <p:ext uri="{BB962C8B-B14F-4D97-AF65-F5344CB8AC3E}">
        <p14:creationId xmlns:p14="http://schemas.microsoft.com/office/powerpoint/2010/main" val="206438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DBAF6D8-A03E-0B4F-C05E-24D702AE25C4}"/>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Background</a:t>
            </a:r>
          </a:p>
        </p:txBody>
      </p:sp>
      <p:pic>
        <p:nvPicPr>
          <p:cNvPr id="19" name="Picture 18">
            <a:extLst>
              <a:ext uri="{FF2B5EF4-FFF2-40B4-BE49-F238E27FC236}">
                <a16:creationId xmlns:a16="http://schemas.microsoft.com/office/drawing/2014/main" id="{09FA93FF-613D-B6FB-D67C-B539E0F0E30E}"/>
              </a:ext>
            </a:extLst>
          </p:cNvPr>
          <p:cNvPicPr>
            <a:picLocks noChangeAspect="1"/>
          </p:cNvPicPr>
          <p:nvPr/>
        </p:nvPicPr>
        <p:blipFill>
          <a:blip r:embed="rId3"/>
          <a:srcRect l="5937" t="3805" r="30560"/>
          <a:stretch/>
        </p:blipFill>
        <p:spPr>
          <a:xfrm>
            <a:off x="7557323" y="2468339"/>
            <a:ext cx="3904872" cy="3686670"/>
          </a:xfrm>
          <a:prstGeom prst="rect">
            <a:avLst/>
          </a:prstGeom>
          <a:ln>
            <a:solidFill>
              <a:schemeClr val="tx1"/>
            </a:solidFill>
          </a:ln>
        </p:spPr>
      </p:pic>
      <p:pic>
        <p:nvPicPr>
          <p:cNvPr id="20" name="Picture 19">
            <a:extLst>
              <a:ext uri="{FF2B5EF4-FFF2-40B4-BE49-F238E27FC236}">
                <a16:creationId xmlns:a16="http://schemas.microsoft.com/office/drawing/2014/main" id="{59E995AA-F9AF-80A8-C526-16957120949D}"/>
              </a:ext>
            </a:extLst>
          </p:cNvPr>
          <p:cNvPicPr>
            <a:picLocks noChangeAspect="1"/>
          </p:cNvPicPr>
          <p:nvPr/>
        </p:nvPicPr>
        <p:blipFill>
          <a:blip r:embed="rId4">
            <a:extLst>
              <a:ext uri="{28A0092B-C50C-407E-A947-70E740481C1C}">
                <a14:useLocalDpi xmlns:a14="http://schemas.microsoft.com/office/drawing/2010/main" val="0"/>
              </a:ext>
            </a:extLst>
          </a:blip>
          <a:srcRect l="10457" t="11490" r="10111" b="682"/>
          <a:stretch/>
        </p:blipFill>
        <p:spPr>
          <a:xfrm>
            <a:off x="3257681" y="1586645"/>
            <a:ext cx="1838656" cy="1829695"/>
          </a:xfrm>
          <a:prstGeom prst="rect">
            <a:avLst/>
          </a:prstGeom>
        </p:spPr>
      </p:pic>
      <p:pic>
        <p:nvPicPr>
          <p:cNvPr id="21" name="Picture 20">
            <a:extLst>
              <a:ext uri="{FF2B5EF4-FFF2-40B4-BE49-F238E27FC236}">
                <a16:creationId xmlns:a16="http://schemas.microsoft.com/office/drawing/2014/main" id="{91C5FFF8-08F0-32B0-F000-82ADBD1E9128}"/>
              </a:ext>
            </a:extLst>
          </p:cNvPr>
          <p:cNvPicPr>
            <a:picLocks noChangeAspect="1"/>
          </p:cNvPicPr>
          <p:nvPr/>
        </p:nvPicPr>
        <p:blipFill>
          <a:blip r:embed="rId5">
            <a:extLst>
              <a:ext uri="{28A0092B-C50C-407E-A947-70E740481C1C}">
                <a14:useLocalDpi xmlns:a14="http://schemas.microsoft.com/office/drawing/2010/main" val="0"/>
              </a:ext>
            </a:extLst>
          </a:blip>
          <a:srcRect l="12013" t="4822" r="24362" b="15075"/>
          <a:stretch/>
        </p:blipFill>
        <p:spPr>
          <a:xfrm>
            <a:off x="4018721" y="2127438"/>
            <a:ext cx="2155232" cy="2220080"/>
          </a:xfrm>
          <a:prstGeom prst="rect">
            <a:avLst/>
          </a:prstGeom>
        </p:spPr>
      </p:pic>
      <p:sp>
        <p:nvSpPr>
          <p:cNvPr id="22" name="Arrow: Curved Down 21">
            <a:extLst>
              <a:ext uri="{FF2B5EF4-FFF2-40B4-BE49-F238E27FC236}">
                <a16:creationId xmlns:a16="http://schemas.microsoft.com/office/drawing/2014/main" id="{D10A513C-BB84-2BD2-115E-B7A2E72A3C20}"/>
              </a:ext>
            </a:extLst>
          </p:cNvPr>
          <p:cNvSpPr/>
          <p:nvPr/>
        </p:nvSpPr>
        <p:spPr>
          <a:xfrm rot="2086034">
            <a:off x="4823170" y="1308743"/>
            <a:ext cx="1026777" cy="46604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3" name="Group 22">
            <a:extLst>
              <a:ext uri="{FF2B5EF4-FFF2-40B4-BE49-F238E27FC236}">
                <a16:creationId xmlns:a16="http://schemas.microsoft.com/office/drawing/2014/main" id="{5E28AC93-BC10-8E97-D0B5-BE3C322FDA86}"/>
              </a:ext>
            </a:extLst>
          </p:cNvPr>
          <p:cNvGrpSpPr/>
          <p:nvPr/>
        </p:nvGrpSpPr>
        <p:grpSpPr>
          <a:xfrm>
            <a:off x="410257" y="2835359"/>
            <a:ext cx="1963983" cy="2767945"/>
            <a:chOff x="348539" y="2766796"/>
            <a:chExt cx="1963983" cy="2767945"/>
          </a:xfrm>
        </p:grpSpPr>
        <p:pic>
          <p:nvPicPr>
            <p:cNvPr id="24" name="Graphic 23" descr="Computer with solid fill">
              <a:extLst>
                <a:ext uri="{FF2B5EF4-FFF2-40B4-BE49-F238E27FC236}">
                  <a16:creationId xmlns:a16="http://schemas.microsoft.com/office/drawing/2014/main" id="{EE5B383F-8846-35BB-BECC-22EDF02315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8087" y="4012707"/>
              <a:ext cx="1522034" cy="1522034"/>
            </a:xfrm>
            <a:prstGeom prst="rect">
              <a:avLst/>
            </a:prstGeom>
          </p:spPr>
        </p:pic>
        <p:pic>
          <p:nvPicPr>
            <p:cNvPr id="25" name="Picture 24">
              <a:extLst>
                <a:ext uri="{FF2B5EF4-FFF2-40B4-BE49-F238E27FC236}">
                  <a16:creationId xmlns:a16="http://schemas.microsoft.com/office/drawing/2014/main" id="{2F3A5992-4AFD-F4F8-7634-A2674D403378}"/>
                </a:ext>
              </a:extLst>
            </p:cNvPr>
            <p:cNvPicPr>
              <a:picLocks noChangeAspect="1"/>
            </p:cNvPicPr>
            <p:nvPr/>
          </p:nvPicPr>
          <p:blipFill>
            <a:blip r:embed="rId8">
              <a:extLst>
                <a:ext uri="{28A0092B-C50C-407E-A947-70E740481C1C}">
                  <a14:useLocalDpi xmlns:a14="http://schemas.microsoft.com/office/drawing/2010/main" val="0"/>
                </a:ext>
              </a:extLst>
            </a:blip>
            <a:srcRect l="50142" t="17970"/>
            <a:stretch/>
          </p:blipFill>
          <p:spPr>
            <a:xfrm>
              <a:off x="348539" y="2766796"/>
              <a:ext cx="1963983" cy="1938789"/>
            </a:xfrm>
            <a:prstGeom prst="rect">
              <a:avLst/>
            </a:prstGeom>
          </p:spPr>
        </p:pic>
      </p:grpSp>
      <p:sp>
        <p:nvSpPr>
          <p:cNvPr id="26" name="TextBox 25">
            <a:extLst>
              <a:ext uri="{FF2B5EF4-FFF2-40B4-BE49-F238E27FC236}">
                <a16:creationId xmlns:a16="http://schemas.microsoft.com/office/drawing/2014/main" id="{0E8236E3-6E4C-1C3F-573B-C8D389947EF7}"/>
              </a:ext>
            </a:extLst>
          </p:cNvPr>
          <p:cNvSpPr txBox="1"/>
          <p:nvPr/>
        </p:nvSpPr>
        <p:spPr>
          <a:xfrm>
            <a:off x="410258" y="5418638"/>
            <a:ext cx="2307298" cy="369332"/>
          </a:xfrm>
          <a:prstGeom prst="rect">
            <a:avLst/>
          </a:prstGeom>
          <a:noFill/>
        </p:spPr>
        <p:txBody>
          <a:bodyPr wrap="square" rtlCol="0">
            <a:spAutoFit/>
          </a:bodyPr>
          <a:lstStyle/>
          <a:p>
            <a:r>
              <a:rPr lang="en-IN" b="1" dirty="0"/>
              <a:t>Single Cell Sequencing</a:t>
            </a:r>
          </a:p>
        </p:txBody>
      </p:sp>
      <p:sp>
        <p:nvSpPr>
          <p:cNvPr id="27" name="Arrow: Bent 26">
            <a:extLst>
              <a:ext uri="{FF2B5EF4-FFF2-40B4-BE49-F238E27FC236}">
                <a16:creationId xmlns:a16="http://schemas.microsoft.com/office/drawing/2014/main" id="{3B08F29F-EBEE-137C-30F7-6406185CC43E}"/>
              </a:ext>
            </a:extLst>
          </p:cNvPr>
          <p:cNvSpPr/>
          <p:nvPr/>
        </p:nvSpPr>
        <p:spPr>
          <a:xfrm>
            <a:off x="1089680" y="1803424"/>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Arrow: Bent 27">
            <a:extLst>
              <a:ext uri="{FF2B5EF4-FFF2-40B4-BE49-F238E27FC236}">
                <a16:creationId xmlns:a16="http://schemas.microsoft.com/office/drawing/2014/main" id="{E14F398A-D9CA-8203-BA1E-0A773F209928}"/>
              </a:ext>
            </a:extLst>
          </p:cNvPr>
          <p:cNvSpPr/>
          <p:nvPr/>
        </p:nvSpPr>
        <p:spPr>
          <a:xfrm rot="10800000" flipH="1">
            <a:off x="5760518" y="4576442"/>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Arrow: Bent 28">
            <a:extLst>
              <a:ext uri="{FF2B5EF4-FFF2-40B4-BE49-F238E27FC236}">
                <a16:creationId xmlns:a16="http://schemas.microsoft.com/office/drawing/2014/main" id="{09328BCE-4010-FCDE-E0A3-146CB22EF5A8}"/>
              </a:ext>
            </a:extLst>
          </p:cNvPr>
          <p:cNvSpPr/>
          <p:nvPr/>
        </p:nvSpPr>
        <p:spPr>
          <a:xfrm>
            <a:off x="8527783" y="1463691"/>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TextBox 29">
            <a:extLst>
              <a:ext uri="{FF2B5EF4-FFF2-40B4-BE49-F238E27FC236}">
                <a16:creationId xmlns:a16="http://schemas.microsoft.com/office/drawing/2014/main" id="{0678176D-B428-CD8B-2F2D-94BE225C45DD}"/>
              </a:ext>
            </a:extLst>
          </p:cNvPr>
          <p:cNvSpPr txBox="1"/>
          <p:nvPr/>
        </p:nvSpPr>
        <p:spPr>
          <a:xfrm>
            <a:off x="10398654" y="1421898"/>
            <a:ext cx="1536955" cy="461665"/>
          </a:xfrm>
          <a:prstGeom prst="rect">
            <a:avLst/>
          </a:prstGeom>
          <a:noFill/>
        </p:spPr>
        <p:txBody>
          <a:bodyPr wrap="square" rtlCol="0">
            <a:spAutoFit/>
          </a:bodyPr>
          <a:lstStyle/>
          <a:p>
            <a:r>
              <a:rPr lang="en-IN" sz="2400" b="1" dirty="0"/>
              <a:t>Modelling</a:t>
            </a:r>
          </a:p>
        </p:txBody>
      </p:sp>
      <p:sp>
        <p:nvSpPr>
          <p:cNvPr id="31" name="TextBox 30">
            <a:extLst>
              <a:ext uri="{FF2B5EF4-FFF2-40B4-BE49-F238E27FC236}">
                <a16:creationId xmlns:a16="http://schemas.microsoft.com/office/drawing/2014/main" id="{ED482997-AAC8-6391-AD62-55E44C423130}"/>
              </a:ext>
            </a:extLst>
          </p:cNvPr>
          <p:cNvSpPr txBox="1"/>
          <p:nvPr/>
        </p:nvSpPr>
        <p:spPr>
          <a:xfrm>
            <a:off x="1177766" y="1482686"/>
            <a:ext cx="1610490" cy="369332"/>
          </a:xfrm>
          <a:prstGeom prst="rect">
            <a:avLst/>
          </a:prstGeom>
          <a:noFill/>
        </p:spPr>
        <p:txBody>
          <a:bodyPr wrap="square" rtlCol="0">
            <a:spAutoFit/>
          </a:bodyPr>
          <a:lstStyle/>
          <a:p>
            <a:r>
              <a:rPr lang="en-IN" b="1" dirty="0"/>
              <a:t>Monocle3</a:t>
            </a:r>
          </a:p>
        </p:txBody>
      </p:sp>
      <p:sp>
        <p:nvSpPr>
          <p:cNvPr id="32" name="TextBox 31">
            <a:extLst>
              <a:ext uri="{FF2B5EF4-FFF2-40B4-BE49-F238E27FC236}">
                <a16:creationId xmlns:a16="http://schemas.microsoft.com/office/drawing/2014/main" id="{756AE556-A4EC-8331-E89A-6F4805924F0F}"/>
              </a:ext>
            </a:extLst>
          </p:cNvPr>
          <p:cNvSpPr txBox="1"/>
          <p:nvPr/>
        </p:nvSpPr>
        <p:spPr>
          <a:xfrm>
            <a:off x="3048711" y="4405710"/>
            <a:ext cx="2711806" cy="646331"/>
          </a:xfrm>
          <a:prstGeom prst="rect">
            <a:avLst/>
          </a:prstGeom>
          <a:noFill/>
        </p:spPr>
        <p:txBody>
          <a:bodyPr wrap="square" rtlCol="0">
            <a:spAutoFit/>
          </a:bodyPr>
          <a:lstStyle/>
          <a:p>
            <a:r>
              <a:rPr lang="en-IN" b="1" dirty="0"/>
              <a:t>Classical gene-expression matrix to cell-count matrix</a:t>
            </a:r>
          </a:p>
        </p:txBody>
      </p:sp>
      <p:sp>
        <p:nvSpPr>
          <p:cNvPr id="33" name="TextBox 32">
            <a:extLst>
              <a:ext uri="{FF2B5EF4-FFF2-40B4-BE49-F238E27FC236}">
                <a16:creationId xmlns:a16="http://schemas.microsoft.com/office/drawing/2014/main" id="{3A1BCE36-5019-8176-6FB4-7AA069B7F423}"/>
              </a:ext>
            </a:extLst>
          </p:cNvPr>
          <p:cNvSpPr txBox="1"/>
          <p:nvPr/>
        </p:nvSpPr>
        <p:spPr>
          <a:xfrm>
            <a:off x="8175679" y="6155009"/>
            <a:ext cx="2859683" cy="646331"/>
          </a:xfrm>
          <a:prstGeom prst="rect">
            <a:avLst/>
          </a:prstGeom>
          <a:noFill/>
        </p:spPr>
        <p:txBody>
          <a:bodyPr wrap="square" rtlCol="0">
            <a:spAutoFit/>
          </a:bodyPr>
          <a:lstStyle/>
          <a:p>
            <a:pPr algn="ctr"/>
            <a:r>
              <a:rPr lang="en-IN" b="1" dirty="0"/>
              <a:t>PCA Trajectory showing an obvious bifurcation </a:t>
            </a:r>
          </a:p>
        </p:txBody>
      </p:sp>
      <p:sp>
        <p:nvSpPr>
          <p:cNvPr id="2" name="TextBox 1">
            <a:extLst>
              <a:ext uri="{FF2B5EF4-FFF2-40B4-BE49-F238E27FC236}">
                <a16:creationId xmlns:a16="http://schemas.microsoft.com/office/drawing/2014/main" id="{FF443C38-E4E0-0FAF-6AC9-8F110B953F4B}"/>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2</a:t>
            </a:r>
          </a:p>
        </p:txBody>
      </p:sp>
    </p:spTree>
    <p:extLst>
      <p:ext uri="{BB962C8B-B14F-4D97-AF65-F5344CB8AC3E}">
        <p14:creationId xmlns:p14="http://schemas.microsoft.com/office/powerpoint/2010/main" val="603920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12C7B-78EA-A8B1-E76A-B59B4088D9F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731ABCE-F591-2AF6-F654-A86F5CB7E173}"/>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5" name="Picture 4">
            <a:extLst>
              <a:ext uri="{FF2B5EF4-FFF2-40B4-BE49-F238E27FC236}">
                <a16:creationId xmlns:a16="http://schemas.microsoft.com/office/drawing/2014/main" id="{608FBB7C-EABE-A279-4DCF-2C55EEC0BEA7}"/>
              </a:ext>
            </a:extLst>
          </p:cNvPr>
          <p:cNvPicPr>
            <a:picLocks noChangeAspect="1"/>
          </p:cNvPicPr>
          <p:nvPr/>
        </p:nvPicPr>
        <p:blipFill>
          <a:blip r:embed="rId3">
            <a:extLst>
              <a:ext uri="{28A0092B-C50C-407E-A947-70E740481C1C}">
                <a14:useLocalDpi xmlns:a14="http://schemas.microsoft.com/office/drawing/2010/main" val="0"/>
              </a:ext>
            </a:extLst>
          </a:blip>
          <a:srcRect t="13524" b="13535"/>
          <a:stretch/>
        </p:blipFill>
        <p:spPr>
          <a:xfrm>
            <a:off x="1532001" y="89788"/>
            <a:ext cx="9127998" cy="6658043"/>
          </a:xfrm>
          <a:prstGeom prst="rect">
            <a:avLst/>
          </a:prstGeom>
        </p:spPr>
      </p:pic>
      <p:sp>
        <p:nvSpPr>
          <p:cNvPr id="2" name="TextBox 1">
            <a:extLst>
              <a:ext uri="{FF2B5EF4-FFF2-40B4-BE49-F238E27FC236}">
                <a16:creationId xmlns:a16="http://schemas.microsoft.com/office/drawing/2014/main" id="{FA44B4FE-1F9B-B0A1-BBBE-4F88256B1FC5}"/>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38</a:t>
            </a:r>
          </a:p>
        </p:txBody>
      </p:sp>
    </p:spTree>
    <p:extLst>
      <p:ext uri="{BB962C8B-B14F-4D97-AF65-F5344CB8AC3E}">
        <p14:creationId xmlns:p14="http://schemas.microsoft.com/office/powerpoint/2010/main" val="283085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81AC3-0288-E83D-032A-2552961EBA3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C7574D4-E495-09C4-E941-635BBFE0F2D1}"/>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3" name="Picture 2">
            <a:extLst>
              <a:ext uri="{FF2B5EF4-FFF2-40B4-BE49-F238E27FC236}">
                <a16:creationId xmlns:a16="http://schemas.microsoft.com/office/drawing/2014/main" id="{11195E05-2FCB-18E3-0CBC-0CD55D0DCB43}"/>
              </a:ext>
            </a:extLst>
          </p:cNvPr>
          <p:cNvPicPr>
            <a:picLocks noChangeAspect="1"/>
          </p:cNvPicPr>
          <p:nvPr/>
        </p:nvPicPr>
        <p:blipFill>
          <a:blip r:embed="rId3">
            <a:extLst>
              <a:ext uri="{28A0092B-C50C-407E-A947-70E740481C1C}">
                <a14:useLocalDpi xmlns:a14="http://schemas.microsoft.com/office/drawing/2010/main" val="0"/>
              </a:ext>
            </a:extLst>
          </a:blip>
          <a:srcRect t="10763" b="10923"/>
          <a:stretch/>
        </p:blipFill>
        <p:spPr>
          <a:xfrm>
            <a:off x="1743286" y="0"/>
            <a:ext cx="8705427" cy="6817503"/>
          </a:xfrm>
          <a:prstGeom prst="rect">
            <a:avLst/>
          </a:prstGeom>
        </p:spPr>
      </p:pic>
      <p:sp>
        <p:nvSpPr>
          <p:cNvPr id="2" name="TextBox 1">
            <a:extLst>
              <a:ext uri="{FF2B5EF4-FFF2-40B4-BE49-F238E27FC236}">
                <a16:creationId xmlns:a16="http://schemas.microsoft.com/office/drawing/2014/main" id="{BFE7F62E-821B-3943-2187-AA73AC0E68D0}"/>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39</a:t>
            </a:r>
          </a:p>
        </p:txBody>
      </p:sp>
    </p:spTree>
    <p:extLst>
      <p:ext uri="{BB962C8B-B14F-4D97-AF65-F5344CB8AC3E}">
        <p14:creationId xmlns:p14="http://schemas.microsoft.com/office/powerpoint/2010/main" val="3118851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27BD-6D09-AB1E-8362-BFFB85C082A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96B8C2C-EF54-FC9A-BFE6-5C22D8382239}"/>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5" name="Picture 4">
            <a:extLst>
              <a:ext uri="{FF2B5EF4-FFF2-40B4-BE49-F238E27FC236}">
                <a16:creationId xmlns:a16="http://schemas.microsoft.com/office/drawing/2014/main" id="{2A8D3315-8DD1-B1D6-FAD6-4F3058294BA1}"/>
              </a:ext>
            </a:extLst>
          </p:cNvPr>
          <p:cNvPicPr>
            <a:picLocks noChangeAspect="1"/>
          </p:cNvPicPr>
          <p:nvPr/>
        </p:nvPicPr>
        <p:blipFill>
          <a:blip r:embed="rId3">
            <a:extLst>
              <a:ext uri="{28A0092B-C50C-407E-A947-70E740481C1C}">
                <a14:useLocalDpi xmlns:a14="http://schemas.microsoft.com/office/drawing/2010/main" val="0"/>
              </a:ext>
            </a:extLst>
          </a:blip>
          <a:srcRect l="3005" t="13102" r="4722"/>
          <a:stretch/>
        </p:blipFill>
        <p:spPr>
          <a:xfrm>
            <a:off x="211056" y="1096883"/>
            <a:ext cx="11769887" cy="5542127"/>
          </a:xfrm>
          <a:prstGeom prst="rect">
            <a:avLst/>
          </a:prstGeom>
        </p:spPr>
      </p:pic>
      <p:sp>
        <p:nvSpPr>
          <p:cNvPr id="6" name="Title 1">
            <a:extLst>
              <a:ext uri="{FF2B5EF4-FFF2-40B4-BE49-F238E27FC236}">
                <a16:creationId xmlns:a16="http://schemas.microsoft.com/office/drawing/2014/main" id="{952E5416-FF49-CBF7-DA60-72E23E4F14A6}"/>
              </a:ext>
            </a:extLst>
          </p:cNvPr>
          <p:cNvSpPr txBox="1">
            <a:spLocks/>
          </p:cNvSpPr>
          <p:nvPr/>
        </p:nvSpPr>
        <p:spPr>
          <a:xfrm>
            <a:off x="101641" y="156655"/>
            <a:ext cx="117453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Size-Independent Covariance</a:t>
            </a:r>
          </a:p>
        </p:txBody>
      </p:sp>
      <p:sp>
        <p:nvSpPr>
          <p:cNvPr id="2" name="TextBox 1">
            <a:extLst>
              <a:ext uri="{FF2B5EF4-FFF2-40B4-BE49-F238E27FC236}">
                <a16:creationId xmlns:a16="http://schemas.microsoft.com/office/drawing/2014/main" id="{791F071E-05C7-EEB2-00C0-156218ECA870}"/>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40</a:t>
            </a:r>
          </a:p>
        </p:txBody>
      </p:sp>
    </p:spTree>
    <p:extLst>
      <p:ext uri="{BB962C8B-B14F-4D97-AF65-F5344CB8AC3E}">
        <p14:creationId xmlns:p14="http://schemas.microsoft.com/office/powerpoint/2010/main" val="2262609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4A951-1041-5D8F-D39B-6CE57D05CBA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155DFDD-EC0C-8AE5-F6EB-90B18F8AD728}"/>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6" name="Title 1">
            <a:extLst>
              <a:ext uri="{FF2B5EF4-FFF2-40B4-BE49-F238E27FC236}">
                <a16:creationId xmlns:a16="http://schemas.microsoft.com/office/drawing/2014/main" id="{6F1F7BD5-91BA-B00D-0250-72E3A2F9E616}"/>
              </a:ext>
            </a:extLst>
          </p:cNvPr>
          <p:cNvSpPr txBox="1">
            <a:spLocks/>
          </p:cNvSpPr>
          <p:nvPr/>
        </p:nvSpPr>
        <p:spPr>
          <a:xfrm>
            <a:off x="101641" y="156655"/>
            <a:ext cx="117453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Limitations of the Study</a:t>
            </a:r>
          </a:p>
        </p:txBody>
      </p:sp>
      <p:sp>
        <p:nvSpPr>
          <p:cNvPr id="2" name="TextBox 1">
            <a:extLst>
              <a:ext uri="{FF2B5EF4-FFF2-40B4-BE49-F238E27FC236}">
                <a16:creationId xmlns:a16="http://schemas.microsoft.com/office/drawing/2014/main" id="{03853B8D-1AB4-36EB-3CD1-5279402E826D}"/>
              </a:ext>
            </a:extLst>
          </p:cNvPr>
          <p:cNvSpPr txBox="1"/>
          <p:nvPr/>
        </p:nvSpPr>
        <p:spPr>
          <a:xfrm>
            <a:off x="161026" y="937404"/>
            <a:ext cx="11858446" cy="3970318"/>
          </a:xfrm>
          <a:prstGeom prst="rect">
            <a:avLst/>
          </a:prstGeom>
          <a:noFill/>
        </p:spPr>
        <p:txBody>
          <a:bodyPr wrap="square" rtlCol="0">
            <a:spAutoFit/>
          </a:bodyPr>
          <a:lstStyle/>
          <a:p>
            <a:r>
              <a:rPr lang="en-US" dirty="0"/>
              <a:t>The present study is centered on establishing a computational and mathematical framework. Consequently, inherent limitations constrain the immediate biological interpretability of the results.</a:t>
            </a:r>
          </a:p>
          <a:p>
            <a:endParaRPr lang="en-US" dirty="0"/>
          </a:p>
          <a:p>
            <a:pPr marL="285750" indent="-285750">
              <a:buFont typeface="Arial" panose="020B0604020202020204" pitchFamily="34" charset="0"/>
              <a:buChar char="•"/>
            </a:pPr>
            <a:r>
              <a:rPr lang="en-US" b="1" dirty="0"/>
              <a:t>A few of the cell type annotations remain provisional, requiring further experimental validation to ensure accurate biological interpretation.</a:t>
            </a:r>
            <a:br>
              <a:rPr lang="en-US" b="1" dirty="0"/>
            </a:br>
            <a:endParaRPr lang="en-US" dirty="0"/>
          </a:p>
          <a:p>
            <a:pPr marL="285750" indent="-285750">
              <a:buFont typeface="Arial" panose="020B0604020202020204" pitchFamily="34" charset="0"/>
              <a:buChar char="•"/>
            </a:pPr>
            <a:r>
              <a:rPr lang="en-US" dirty="0" err="1"/>
              <a:t>Pseudotime</a:t>
            </a:r>
            <a:r>
              <a:rPr lang="en-US" dirty="0"/>
              <a:t>, while correlated with worm size and developmental progression, does not fully capture the complete biological heterogeneity or lineage-specific complexity inherent to the system.</a:t>
            </a:r>
            <a:br>
              <a:rPr lang="en-US" dirty="0"/>
            </a:br>
            <a:endParaRPr lang="en-US" dirty="0"/>
          </a:p>
          <a:p>
            <a:pPr marL="285750" indent="-285750">
              <a:buFont typeface="Arial" panose="020B0604020202020204" pitchFamily="34" charset="0"/>
              <a:buChar char="•"/>
            </a:pPr>
            <a:r>
              <a:rPr lang="en-US" dirty="0"/>
              <a:t>Data sparsity and limited sample sizes, particularly for rare or transient populations, may reduce sensitivity to subtle but biologically relevant signals.</a:t>
            </a:r>
            <a:br>
              <a:rPr lang="en-US" dirty="0"/>
            </a:br>
            <a:endParaRPr lang="en-US" dirty="0"/>
          </a:p>
          <a:p>
            <a:pPr marL="285750" indent="-285750">
              <a:buFont typeface="Arial" panose="020B0604020202020204" pitchFamily="34" charset="0"/>
              <a:buChar char="•"/>
            </a:pPr>
            <a:r>
              <a:rPr lang="en-US" dirty="0"/>
              <a:t>Modeling assumptions—including spline degrees of freedom, distributional choices, and window parameters—impact the robustness and sensitivity of findings and warrant further tuning and validation.</a:t>
            </a:r>
          </a:p>
        </p:txBody>
      </p:sp>
      <p:sp>
        <p:nvSpPr>
          <p:cNvPr id="3" name="TextBox 2">
            <a:extLst>
              <a:ext uri="{FF2B5EF4-FFF2-40B4-BE49-F238E27FC236}">
                <a16:creationId xmlns:a16="http://schemas.microsoft.com/office/drawing/2014/main" id="{E346C1C6-7B4E-0688-E191-C28B7F77B2A9}"/>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41</a:t>
            </a:r>
          </a:p>
        </p:txBody>
      </p:sp>
    </p:spTree>
    <p:extLst>
      <p:ext uri="{BB962C8B-B14F-4D97-AF65-F5344CB8AC3E}">
        <p14:creationId xmlns:p14="http://schemas.microsoft.com/office/powerpoint/2010/main" val="4031290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30DF8-2BF5-F3A9-7236-3D4669E1B1D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094DB37-58A6-6F9B-C19D-2535935513CF}"/>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6" name="Title 1">
            <a:extLst>
              <a:ext uri="{FF2B5EF4-FFF2-40B4-BE49-F238E27FC236}">
                <a16:creationId xmlns:a16="http://schemas.microsoft.com/office/drawing/2014/main" id="{5838472E-6682-0E76-FC65-826501C7DD0F}"/>
              </a:ext>
            </a:extLst>
          </p:cNvPr>
          <p:cNvSpPr txBox="1">
            <a:spLocks/>
          </p:cNvSpPr>
          <p:nvPr/>
        </p:nvSpPr>
        <p:spPr>
          <a:xfrm>
            <a:off x="101641" y="156655"/>
            <a:ext cx="117453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Next Steps</a:t>
            </a:r>
          </a:p>
        </p:txBody>
      </p:sp>
      <p:sp>
        <p:nvSpPr>
          <p:cNvPr id="2" name="TextBox 1">
            <a:extLst>
              <a:ext uri="{FF2B5EF4-FFF2-40B4-BE49-F238E27FC236}">
                <a16:creationId xmlns:a16="http://schemas.microsoft.com/office/drawing/2014/main" id="{9AA33007-B20F-BB4F-2E33-0F825AC0F9A2}"/>
              </a:ext>
            </a:extLst>
          </p:cNvPr>
          <p:cNvSpPr txBox="1"/>
          <p:nvPr/>
        </p:nvSpPr>
        <p:spPr>
          <a:xfrm>
            <a:off x="161026" y="937404"/>
            <a:ext cx="11858446"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Extend trajectory-specific modeling by systematically applying negative binomial and beta binomial regression to all cell types across each </a:t>
            </a:r>
            <a:r>
              <a:rPr lang="en-US" dirty="0" err="1"/>
              <a:t>pseudotemporal</a:t>
            </a:r>
            <a:r>
              <a:rPr lang="en-US" dirty="0"/>
              <a:t> trajectory, enabling a comprehensive view of abundance dynamics and dispersion patterns.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Analyze spatial autocorrelation of cell type distributions along </a:t>
            </a:r>
            <a:r>
              <a:rPr lang="en-US" dirty="0" err="1"/>
              <a:t>pseudotime</a:t>
            </a:r>
            <a:r>
              <a:rPr lang="en-US" dirty="0"/>
              <a:t> trajectories using metrics such as Moran’s I to uncover localized structure, developmental niches, or coordinated patterning across cell states.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Develop an in silico perturbation framework</a:t>
            </a:r>
            <a:r>
              <a:rPr lang="en-US" dirty="0"/>
              <a:t> by sampling synthetic worms from the size-independent covariance matrix of cell type abundances, enabling computational testing of how targeted compositional shifts affect </a:t>
            </a:r>
            <a:r>
              <a:rPr lang="en-US" dirty="0" err="1"/>
              <a:t>pseudotemporal</a:t>
            </a:r>
            <a:r>
              <a:rPr lang="en-US" dirty="0"/>
              <a:t> trajectories and reproductive fate bifurcations.</a:t>
            </a:r>
          </a:p>
          <a:p>
            <a:pPr algn="just"/>
            <a:endParaRPr lang="en-US" dirty="0"/>
          </a:p>
          <a:p>
            <a:pPr marL="285750" indent="-285750" algn="just">
              <a:buFont typeface="Arial" panose="020B0604020202020204" pitchFamily="34" charset="0"/>
              <a:buChar char="•"/>
            </a:pPr>
            <a:r>
              <a:rPr lang="en-US" dirty="0"/>
              <a:t>And on a lighter note… Hope that this framework brings some meaningful impact in Gaurav’s future experiments! :)</a:t>
            </a:r>
          </a:p>
        </p:txBody>
      </p:sp>
      <p:sp>
        <p:nvSpPr>
          <p:cNvPr id="3" name="TextBox 2">
            <a:extLst>
              <a:ext uri="{FF2B5EF4-FFF2-40B4-BE49-F238E27FC236}">
                <a16:creationId xmlns:a16="http://schemas.microsoft.com/office/drawing/2014/main" id="{68C35D0E-CA52-53DB-A331-C0E3C2656141}"/>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42</a:t>
            </a:r>
          </a:p>
        </p:txBody>
      </p:sp>
    </p:spTree>
    <p:extLst>
      <p:ext uri="{BB962C8B-B14F-4D97-AF65-F5344CB8AC3E}">
        <p14:creationId xmlns:p14="http://schemas.microsoft.com/office/powerpoint/2010/main" val="2910843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DAE5-D958-6DF6-DEA9-CB2F1277083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B38B78A-7833-0B6C-8069-A615849A9B94}"/>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2" name="Picture 1">
            <a:extLst>
              <a:ext uri="{FF2B5EF4-FFF2-40B4-BE49-F238E27FC236}">
                <a16:creationId xmlns:a16="http://schemas.microsoft.com/office/drawing/2014/main" id="{EC749E6F-4430-456D-F417-BBB894E3756B}"/>
              </a:ext>
            </a:extLst>
          </p:cNvPr>
          <p:cNvPicPr>
            <a:picLocks noChangeAspect="1"/>
          </p:cNvPicPr>
          <p:nvPr/>
        </p:nvPicPr>
        <p:blipFill>
          <a:blip r:embed="rId3">
            <a:extLst>
              <a:ext uri="{28A0092B-C50C-407E-A947-70E740481C1C}">
                <a14:useLocalDpi xmlns:a14="http://schemas.microsoft.com/office/drawing/2010/main" val="0"/>
              </a:ext>
            </a:extLst>
          </a:blip>
          <a:srcRect t="8599"/>
          <a:stretch/>
        </p:blipFill>
        <p:spPr>
          <a:xfrm>
            <a:off x="559933" y="453260"/>
            <a:ext cx="11083635" cy="5698435"/>
          </a:xfrm>
          <a:prstGeom prst="rect">
            <a:avLst/>
          </a:prstGeom>
        </p:spPr>
      </p:pic>
      <p:sp>
        <p:nvSpPr>
          <p:cNvPr id="3" name="Rectangle 2">
            <a:extLst>
              <a:ext uri="{FF2B5EF4-FFF2-40B4-BE49-F238E27FC236}">
                <a16:creationId xmlns:a16="http://schemas.microsoft.com/office/drawing/2014/main" id="{1A254D13-540C-25FE-39BF-654FDA7BBC85}"/>
              </a:ext>
            </a:extLst>
          </p:cNvPr>
          <p:cNvSpPr/>
          <p:nvPr/>
        </p:nvSpPr>
        <p:spPr>
          <a:xfrm>
            <a:off x="559933" y="6343807"/>
            <a:ext cx="12296727" cy="461665"/>
          </a:xfrm>
          <a:prstGeom prst="rect">
            <a:avLst/>
          </a:prstGeom>
          <a:noFill/>
        </p:spPr>
        <p:txBody>
          <a:bodyPr wrap="square" lIns="91440" tIns="45720" rIns="91440" bIns="45720">
            <a:spAutoFit/>
          </a:bodyPr>
          <a:lstStyle/>
          <a:p>
            <a:pPr algn="ctr"/>
            <a:r>
              <a:rPr lang="en-US" sz="2400" dirty="0">
                <a:ln w="0"/>
                <a:effectLst>
                  <a:outerShdw blurRad="38100" dist="25400" dir="5400000" algn="ctr" rotWithShape="0">
                    <a:srgbClr val="6E747A">
                      <a:alpha val="43000"/>
                    </a:srgbClr>
                  </a:outerShdw>
                </a:effectLst>
              </a:rPr>
              <a:t>A special mention to Mike, Hanh, Gaurav and all the members of the Dorrity Group…</a:t>
            </a:r>
            <a:endParaRPr lang="en-US" sz="2400" cap="none" spc="0" dirty="0">
              <a:ln w="0"/>
              <a:effectLst>
                <a:outerShdw blurRad="38100" dist="25400" dir="5400000" algn="ctr" rotWithShape="0">
                  <a:srgbClr val="6E747A">
                    <a:alpha val="43000"/>
                  </a:srgbClr>
                </a:outerShdw>
              </a:effectLst>
            </a:endParaRPr>
          </a:p>
        </p:txBody>
      </p:sp>
      <p:pic>
        <p:nvPicPr>
          <p:cNvPr id="8" name="Picture 7">
            <a:extLst>
              <a:ext uri="{FF2B5EF4-FFF2-40B4-BE49-F238E27FC236}">
                <a16:creationId xmlns:a16="http://schemas.microsoft.com/office/drawing/2014/main" id="{D1334505-8F08-A20F-8A76-81847AFECEE9}"/>
              </a:ext>
            </a:extLst>
          </p:cNvPr>
          <p:cNvPicPr>
            <a:picLocks noChangeAspect="1"/>
          </p:cNvPicPr>
          <p:nvPr/>
        </p:nvPicPr>
        <p:blipFill>
          <a:blip r:embed="rId4"/>
          <a:stretch>
            <a:fillRect/>
          </a:stretch>
        </p:blipFill>
        <p:spPr>
          <a:xfrm>
            <a:off x="125998" y="115975"/>
            <a:ext cx="1703326" cy="755083"/>
          </a:xfrm>
          <a:prstGeom prst="rect">
            <a:avLst/>
          </a:prstGeom>
        </p:spPr>
      </p:pic>
    </p:spTree>
    <p:extLst>
      <p:ext uri="{BB962C8B-B14F-4D97-AF65-F5344CB8AC3E}">
        <p14:creationId xmlns:p14="http://schemas.microsoft.com/office/powerpoint/2010/main" val="395170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1C46DD-717D-EAD6-9D02-533D398BA72E}"/>
              </a:ext>
            </a:extLst>
          </p:cNvPr>
          <p:cNvPicPr>
            <a:picLocks noChangeAspect="1"/>
          </p:cNvPicPr>
          <p:nvPr/>
        </p:nvPicPr>
        <p:blipFill>
          <a:blip r:embed="rId2">
            <a:extLst>
              <a:ext uri="{28A0092B-C50C-407E-A947-70E740481C1C}">
                <a14:useLocalDpi xmlns:a14="http://schemas.microsoft.com/office/drawing/2010/main" val="0"/>
              </a:ext>
            </a:extLst>
          </a:blip>
          <a:srcRect l="10457" t="11490" r="10111" b="682"/>
          <a:stretch/>
        </p:blipFill>
        <p:spPr>
          <a:xfrm>
            <a:off x="2884114" y="2422986"/>
            <a:ext cx="1838656" cy="1829695"/>
          </a:xfrm>
          <a:prstGeom prst="rect">
            <a:avLst/>
          </a:prstGeom>
        </p:spPr>
      </p:pic>
      <p:pic>
        <p:nvPicPr>
          <p:cNvPr id="3" name="Picture 2">
            <a:extLst>
              <a:ext uri="{FF2B5EF4-FFF2-40B4-BE49-F238E27FC236}">
                <a16:creationId xmlns:a16="http://schemas.microsoft.com/office/drawing/2014/main" id="{CA32845D-76A9-1A03-BC26-FE03B36EFD86}"/>
              </a:ext>
            </a:extLst>
          </p:cNvPr>
          <p:cNvPicPr>
            <a:picLocks noChangeAspect="1"/>
          </p:cNvPicPr>
          <p:nvPr/>
        </p:nvPicPr>
        <p:blipFill>
          <a:blip r:embed="rId3">
            <a:extLst>
              <a:ext uri="{28A0092B-C50C-407E-A947-70E740481C1C}">
                <a14:useLocalDpi xmlns:a14="http://schemas.microsoft.com/office/drawing/2010/main" val="0"/>
              </a:ext>
            </a:extLst>
          </a:blip>
          <a:srcRect l="12013" t="4822" r="24362" b="15075"/>
          <a:stretch/>
        </p:blipFill>
        <p:spPr>
          <a:xfrm>
            <a:off x="3645154" y="2963779"/>
            <a:ext cx="2155232" cy="2220080"/>
          </a:xfrm>
          <a:prstGeom prst="rect">
            <a:avLst/>
          </a:prstGeom>
        </p:spPr>
      </p:pic>
      <p:sp>
        <p:nvSpPr>
          <p:cNvPr id="4" name="Arrow: Curved Down 3">
            <a:extLst>
              <a:ext uri="{FF2B5EF4-FFF2-40B4-BE49-F238E27FC236}">
                <a16:creationId xmlns:a16="http://schemas.microsoft.com/office/drawing/2014/main" id="{7423EF34-905B-D5E2-5D3B-256D8EEF2327}"/>
              </a:ext>
            </a:extLst>
          </p:cNvPr>
          <p:cNvSpPr/>
          <p:nvPr/>
        </p:nvSpPr>
        <p:spPr>
          <a:xfrm rot="2086034">
            <a:off x="4449603" y="2145084"/>
            <a:ext cx="1026777" cy="46604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Arrow: Bent 4">
            <a:extLst>
              <a:ext uri="{FF2B5EF4-FFF2-40B4-BE49-F238E27FC236}">
                <a16:creationId xmlns:a16="http://schemas.microsoft.com/office/drawing/2014/main" id="{C35A61CC-1935-B603-56B2-68263BE06451}"/>
              </a:ext>
            </a:extLst>
          </p:cNvPr>
          <p:cNvSpPr/>
          <p:nvPr/>
        </p:nvSpPr>
        <p:spPr>
          <a:xfrm>
            <a:off x="716113" y="2639765"/>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Arrow: Bent 5">
            <a:extLst>
              <a:ext uri="{FF2B5EF4-FFF2-40B4-BE49-F238E27FC236}">
                <a16:creationId xmlns:a16="http://schemas.microsoft.com/office/drawing/2014/main" id="{39408D1C-87D7-D394-DC3F-706FA13E6133}"/>
              </a:ext>
            </a:extLst>
          </p:cNvPr>
          <p:cNvSpPr/>
          <p:nvPr/>
        </p:nvSpPr>
        <p:spPr>
          <a:xfrm rot="10800000" flipH="1">
            <a:off x="5386951" y="5412783"/>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D277F9D3-9D53-87BC-B1FB-FDD8C8CD3574}"/>
              </a:ext>
            </a:extLst>
          </p:cNvPr>
          <p:cNvSpPr txBox="1"/>
          <p:nvPr/>
        </p:nvSpPr>
        <p:spPr>
          <a:xfrm>
            <a:off x="804199" y="2319027"/>
            <a:ext cx="1610490" cy="369332"/>
          </a:xfrm>
          <a:prstGeom prst="rect">
            <a:avLst/>
          </a:prstGeom>
          <a:noFill/>
        </p:spPr>
        <p:txBody>
          <a:bodyPr wrap="square" rtlCol="0">
            <a:spAutoFit/>
          </a:bodyPr>
          <a:lstStyle/>
          <a:p>
            <a:r>
              <a:rPr lang="en-IN" b="1" dirty="0"/>
              <a:t>Monocle3</a:t>
            </a:r>
          </a:p>
        </p:txBody>
      </p:sp>
      <p:sp>
        <p:nvSpPr>
          <p:cNvPr id="8" name="TextBox 7">
            <a:extLst>
              <a:ext uri="{FF2B5EF4-FFF2-40B4-BE49-F238E27FC236}">
                <a16:creationId xmlns:a16="http://schemas.microsoft.com/office/drawing/2014/main" id="{11707D92-249B-436F-0240-030CA2C13BED}"/>
              </a:ext>
            </a:extLst>
          </p:cNvPr>
          <p:cNvSpPr txBox="1"/>
          <p:nvPr/>
        </p:nvSpPr>
        <p:spPr>
          <a:xfrm>
            <a:off x="2675144" y="5242051"/>
            <a:ext cx="2711806" cy="646331"/>
          </a:xfrm>
          <a:prstGeom prst="rect">
            <a:avLst/>
          </a:prstGeom>
          <a:noFill/>
        </p:spPr>
        <p:txBody>
          <a:bodyPr wrap="square" rtlCol="0">
            <a:spAutoFit/>
          </a:bodyPr>
          <a:lstStyle/>
          <a:p>
            <a:r>
              <a:rPr lang="en-IN" b="1" dirty="0"/>
              <a:t>Classical gene-expression matrix to cell-count matrix</a:t>
            </a:r>
          </a:p>
        </p:txBody>
      </p:sp>
      <p:sp>
        <p:nvSpPr>
          <p:cNvPr id="10" name="TextBox 9">
            <a:extLst>
              <a:ext uri="{FF2B5EF4-FFF2-40B4-BE49-F238E27FC236}">
                <a16:creationId xmlns:a16="http://schemas.microsoft.com/office/drawing/2014/main" id="{8B53D1EC-E322-8CBB-FD30-8903CC0FA923}"/>
              </a:ext>
            </a:extLst>
          </p:cNvPr>
          <p:cNvSpPr txBox="1"/>
          <p:nvPr/>
        </p:nvSpPr>
        <p:spPr>
          <a:xfrm>
            <a:off x="197672" y="1030143"/>
            <a:ext cx="6096896" cy="923330"/>
          </a:xfrm>
          <a:prstGeom prst="rect">
            <a:avLst/>
          </a:prstGeom>
          <a:noFill/>
        </p:spPr>
        <p:txBody>
          <a:bodyPr wrap="square">
            <a:spAutoFit/>
          </a:bodyPr>
          <a:lstStyle/>
          <a:p>
            <a:pPr>
              <a:buNone/>
            </a:pPr>
            <a:r>
              <a:rPr lang="en-US" b="1" dirty="0"/>
              <a:t>Goal:</a:t>
            </a:r>
          </a:p>
          <a:p>
            <a:r>
              <a:rPr lang="en-US" dirty="0"/>
              <a:t>Quantify the number of cells of each type in each sample (e.g., worm) based on single-cell RNA-seq data</a:t>
            </a:r>
          </a:p>
        </p:txBody>
      </p:sp>
      <p:sp>
        <p:nvSpPr>
          <p:cNvPr id="11" name="Title 1">
            <a:extLst>
              <a:ext uri="{FF2B5EF4-FFF2-40B4-BE49-F238E27FC236}">
                <a16:creationId xmlns:a16="http://schemas.microsoft.com/office/drawing/2014/main" id="{3FF575D9-635B-0A65-2589-08DE6B7A7053}"/>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 brief breakdown</a:t>
            </a:r>
          </a:p>
        </p:txBody>
      </p:sp>
      <p:sp>
        <p:nvSpPr>
          <p:cNvPr id="12" name="Rectangle 11">
            <a:extLst>
              <a:ext uri="{FF2B5EF4-FFF2-40B4-BE49-F238E27FC236}">
                <a16:creationId xmlns:a16="http://schemas.microsoft.com/office/drawing/2014/main" id="{7BF59119-DC78-F9BD-4AD2-36A432975176}"/>
              </a:ext>
            </a:extLst>
          </p:cNvPr>
          <p:cNvSpPr/>
          <p:nvPr/>
        </p:nvSpPr>
        <p:spPr>
          <a:xfrm>
            <a:off x="7695146" y="1415212"/>
            <a:ext cx="4171033" cy="47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Start with a gene expression matrix</a:t>
            </a:r>
          </a:p>
        </p:txBody>
      </p:sp>
      <p:sp>
        <p:nvSpPr>
          <p:cNvPr id="13" name="Arrow: Down 12">
            <a:extLst>
              <a:ext uri="{FF2B5EF4-FFF2-40B4-BE49-F238E27FC236}">
                <a16:creationId xmlns:a16="http://schemas.microsoft.com/office/drawing/2014/main" id="{76B07CB6-F475-B83E-E9A7-3E2F0564640C}"/>
              </a:ext>
            </a:extLst>
          </p:cNvPr>
          <p:cNvSpPr/>
          <p:nvPr/>
        </p:nvSpPr>
        <p:spPr>
          <a:xfrm>
            <a:off x="9819292" y="2050667"/>
            <a:ext cx="180924" cy="3207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6035CBB-94B3-E8A3-D598-813F97418930}"/>
              </a:ext>
            </a:extLst>
          </p:cNvPr>
          <p:cNvSpPr/>
          <p:nvPr/>
        </p:nvSpPr>
        <p:spPr>
          <a:xfrm>
            <a:off x="7695146" y="2542137"/>
            <a:ext cx="4171033" cy="47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Annotate Cell Metadata</a:t>
            </a:r>
          </a:p>
        </p:txBody>
      </p:sp>
      <p:sp>
        <p:nvSpPr>
          <p:cNvPr id="15" name="Arrow: Down 14">
            <a:extLst>
              <a:ext uri="{FF2B5EF4-FFF2-40B4-BE49-F238E27FC236}">
                <a16:creationId xmlns:a16="http://schemas.microsoft.com/office/drawing/2014/main" id="{BB00BA52-3E4C-EB8F-8712-EDC286AD216D}"/>
              </a:ext>
            </a:extLst>
          </p:cNvPr>
          <p:cNvSpPr/>
          <p:nvPr/>
        </p:nvSpPr>
        <p:spPr>
          <a:xfrm>
            <a:off x="9819292" y="3184588"/>
            <a:ext cx="180924" cy="3207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192EA893-2A8D-426F-F961-1676A2C18B74}"/>
              </a:ext>
            </a:extLst>
          </p:cNvPr>
          <p:cNvSpPr/>
          <p:nvPr/>
        </p:nvSpPr>
        <p:spPr>
          <a:xfrm>
            <a:off x="7695146" y="3676058"/>
            <a:ext cx="4171033" cy="47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Count Cells per Sample and Cell Type</a:t>
            </a:r>
          </a:p>
        </p:txBody>
      </p:sp>
      <p:sp>
        <p:nvSpPr>
          <p:cNvPr id="17" name="Arrow: Down 16">
            <a:extLst>
              <a:ext uri="{FF2B5EF4-FFF2-40B4-BE49-F238E27FC236}">
                <a16:creationId xmlns:a16="http://schemas.microsoft.com/office/drawing/2014/main" id="{D96427F3-A280-1977-2B45-2D8546ACB542}"/>
              </a:ext>
            </a:extLst>
          </p:cNvPr>
          <p:cNvSpPr/>
          <p:nvPr/>
        </p:nvSpPr>
        <p:spPr>
          <a:xfrm>
            <a:off x="9819292" y="4328860"/>
            <a:ext cx="180924" cy="3207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6B913E5-556F-2944-C0A5-50EA43F2C067}"/>
              </a:ext>
            </a:extLst>
          </p:cNvPr>
          <p:cNvSpPr/>
          <p:nvPr/>
        </p:nvSpPr>
        <p:spPr>
          <a:xfrm>
            <a:off x="7695146" y="4809979"/>
            <a:ext cx="4171033" cy="47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Normalize and continue further analysis</a:t>
            </a:r>
          </a:p>
        </p:txBody>
      </p:sp>
      <p:sp>
        <p:nvSpPr>
          <p:cNvPr id="20" name="TextBox 19">
            <a:extLst>
              <a:ext uri="{FF2B5EF4-FFF2-40B4-BE49-F238E27FC236}">
                <a16:creationId xmlns:a16="http://schemas.microsoft.com/office/drawing/2014/main" id="{1C24A558-59AA-F641-40A8-954796FE8EC7}"/>
              </a:ext>
            </a:extLst>
          </p:cNvPr>
          <p:cNvSpPr txBox="1"/>
          <p:nvPr/>
        </p:nvSpPr>
        <p:spPr>
          <a:xfrm>
            <a:off x="9299564" y="1026129"/>
            <a:ext cx="1220380" cy="369332"/>
          </a:xfrm>
          <a:prstGeom prst="rect">
            <a:avLst/>
          </a:prstGeom>
          <a:noFill/>
        </p:spPr>
        <p:txBody>
          <a:bodyPr wrap="square">
            <a:spAutoFit/>
          </a:bodyPr>
          <a:lstStyle/>
          <a:p>
            <a:pPr algn="ctr">
              <a:buNone/>
            </a:pPr>
            <a:r>
              <a:rPr lang="en-US" b="1" dirty="0"/>
              <a:t>Workflow:</a:t>
            </a:r>
          </a:p>
        </p:txBody>
      </p:sp>
      <p:sp>
        <p:nvSpPr>
          <p:cNvPr id="9" name="TextBox 8">
            <a:extLst>
              <a:ext uri="{FF2B5EF4-FFF2-40B4-BE49-F238E27FC236}">
                <a16:creationId xmlns:a16="http://schemas.microsoft.com/office/drawing/2014/main" id="{C729D2B3-49F1-730C-A761-150E2FA8942E}"/>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3</a:t>
            </a:r>
          </a:p>
        </p:txBody>
      </p:sp>
    </p:spTree>
    <p:extLst>
      <p:ext uri="{BB962C8B-B14F-4D97-AF65-F5344CB8AC3E}">
        <p14:creationId xmlns:p14="http://schemas.microsoft.com/office/powerpoint/2010/main" val="94847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72511-917F-C0C6-E698-7576C2062DF2}"/>
            </a:ext>
          </a:extLst>
        </p:cNvPr>
        <p:cNvGrpSpPr/>
        <p:nvPr/>
      </p:nvGrpSpPr>
      <p:grpSpPr>
        <a:xfrm>
          <a:off x="0" y="0"/>
          <a:ext cx="0" cy="0"/>
          <a:chOff x="0" y="0"/>
          <a:chExt cx="0" cy="0"/>
        </a:xfrm>
      </p:grpSpPr>
      <p:pic>
        <p:nvPicPr>
          <p:cNvPr id="20" name="Picture 19">
            <a:hlinkClick r:id="rId2"/>
            <a:extLst>
              <a:ext uri="{FF2B5EF4-FFF2-40B4-BE49-F238E27FC236}">
                <a16:creationId xmlns:a16="http://schemas.microsoft.com/office/drawing/2014/main" id="{C41E58A4-2723-6168-9CDA-52A936E995E1}"/>
              </a:ext>
            </a:extLst>
          </p:cNvPr>
          <p:cNvPicPr>
            <a:picLocks noChangeAspect="1"/>
          </p:cNvPicPr>
          <p:nvPr/>
        </p:nvPicPr>
        <p:blipFill>
          <a:blip r:embed="rId3"/>
          <a:srcRect l="14638" t="7414" r="14533" b="11900"/>
          <a:stretch/>
        </p:blipFill>
        <p:spPr>
          <a:xfrm>
            <a:off x="373487" y="1546056"/>
            <a:ext cx="4855992" cy="4612730"/>
          </a:xfrm>
          <a:prstGeom prst="rect">
            <a:avLst/>
          </a:prstGeom>
          <a:ln>
            <a:noFill/>
          </a:ln>
        </p:spPr>
      </p:pic>
      <p:pic>
        <p:nvPicPr>
          <p:cNvPr id="22" name="Picture 21">
            <a:extLst>
              <a:ext uri="{FF2B5EF4-FFF2-40B4-BE49-F238E27FC236}">
                <a16:creationId xmlns:a16="http://schemas.microsoft.com/office/drawing/2014/main" id="{2BC005A9-5E65-191B-253B-F56A537DF0D1}"/>
              </a:ext>
            </a:extLst>
          </p:cNvPr>
          <p:cNvPicPr>
            <a:picLocks noChangeAspect="1"/>
          </p:cNvPicPr>
          <p:nvPr/>
        </p:nvPicPr>
        <p:blipFill>
          <a:blip r:embed="rId4"/>
          <a:stretch>
            <a:fillRect/>
          </a:stretch>
        </p:blipFill>
        <p:spPr>
          <a:xfrm>
            <a:off x="5229479" y="2252768"/>
            <a:ext cx="1192137" cy="3199306"/>
          </a:xfrm>
          <a:prstGeom prst="rect">
            <a:avLst/>
          </a:prstGeom>
        </p:spPr>
      </p:pic>
      <p:sp>
        <p:nvSpPr>
          <p:cNvPr id="23" name="Rectangle 22">
            <a:extLst>
              <a:ext uri="{FF2B5EF4-FFF2-40B4-BE49-F238E27FC236}">
                <a16:creationId xmlns:a16="http://schemas.microsoft.com/office/drawing/2014/main" id="{DA43D66A-C7E7-AC3C-9AC5-6BE1166ADD4F}"/>
              </a:ext>
            </a:extLst>
          </p:cNvPr>
          <p:cNvSpPr/>
          <p:nvPr/>
        </p:nvSpPr>
        <p:spPr>
          <a:xfrm>
            <a:off x="238259" y="1419953"/>
            <a:ext cx="6426558" cy="48649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1">
            <a:extLst>
              <a:ext uri="{FF2B5EF4-FFF2-40B4-BE49-F238E27FC236}">
                <a16:creationId xmlns:a16="http://schemas.microsoft.com/office/drawing/2014/main" id="{9B84CF76-04A0-C795-88A5-2E10B6DED60D}"/>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 brief breakdown</a:t>
            </a:r>
          </a:p>
        </p:txBody>
      </p:sp>
      <p:sp>
        <p:nvSpPr>
          <p:cNvPr id="2" name="TextBox 1">
            <a:extLst>
              <a:ext uri="{FF2B5EF4-FFF2-40B4-BE49-F238E27FC236}">
                <a16:creationId xmlns:a16="http://schemas.microsoft.com/office/drawing/2014/main" id="{E96B4593-CA95-E49B-3C01-FC51161FBA3E}"/>
              </a:ext>
            </a:extLst>
          </p:cNvPr>
          <p:cNvSpPr txBox="1"/>
          <p:nvPr/>
        </p:nvSpPr>
        <p:spPr>
          <a:xfrm>
            <a:off x="6962192" y="1834021"/>
            <a:ext cx="4991549" cy="4247317"/>
          </a:xfrm>
          <a:prstGeom prst="rect">
            <a:avLst/>
          </a:prstGeom>
          <a:noFill/>
        </p:spPr>
        <p:txBody>
          <a:bodyPr wrap="square" rtlCol="0">
            <a:spAutoFit/>
          </a:bodyPr>
          <a:lstStyle/>
          <a:p>
            <a:r>
              <a:rPr lang="en-IN" dirty="0"/>
              <a:t>Using Monocle3, </a:t>
            </a:r>
            <a:r>
              <a:rPr lang="en-US" dirty="0"/>
              <a:t>a principal graph representing the differentiation trajectory was learned with specific parameters and PCA embeddings.</a:t>
            </a:r>
            <a:br>
              <a:rPr lang="en-US" dirty="0"/>
            </a:br>
            <a:br>
              <a:rPr lang="en-US" dirty="0"/>
            </a:br>
            <a:r>
              <a:rPr lang="en-US" dirty="0"/>
              <a:t>In planaria, the biological progression ~ correlates with physical size, so it was used as a </a:t>
            </a:r>
            <a:r>
              <a:rPr lang="en-US" dirty="0" err="1"/>
              <a:t>psedotime</a:t>
            </a:r>
            <a:r>
              <a:rPr lang="en-US" dirty="0"/>
              <a:t> metric.</a:t>
            </a:r>
          </a:p>
          <a:p>
            <a:endParaRPr lang="en-US" dirty="0"/>
          </a:p>
          <a:p>
            <a:r>
              <a:rPr lang="en-US" b="1" dirty="0"/>
              <a:t>Key Observations:</a:t>
            </a:r>
            <a:br>
              <a:rPr lang="en-US" dirty="0"/>
            </a:br>
            <a:br>
              <a:rPr lang="en-US" dirty="0"/>
            </a:br>
            <a:r>
              <a:rPr lang="en-US" dirty="0"/>
              <a:t>Populations of committed sexual and asexual planarian samples lied on different axes of the “developmental trajectory”. </a:t>
            </a:r>
          </a:p>
          <a:p>
            <a:endParaRPr lang="en-US" dirty="0"/>
          </a:p>
          <a:p>
            <a:endParaRPr lang="en-IN" dirty="0"/>
          </a:p>
        </p:txBody>
      </p:sp>
      <p:sp>
        <p:nvSpPr>
          <p:cNvPr id="3" name="TextBox 2">
            <a:extLst>
              <a:ext uri="{FF2B5EF4-FFF2-40B4-BE49-F238E27FC236}">
                <a16:creationId xmlns:a16="http://schemas.microsoft.com/office/drawing/2014/main" id="{2B8059A3-FBBB-2CBF-EB43-02BC51C09686}"/>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4</a:t>
            </a:r>
          </a:p>
        </p:txBody>
      </p:sp>
    </p:spTree>
    <p:extLst>
      <p:ext uri="{BB962C8B-B14F-4D97-AF65-F5344CB8AC3E}">
        <p14:creationId xmlns:p14="http://schemas.microsoft.com/office/powerpoint/2010/main" val="1395558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99011-A467-63A0-1C70-8B8A87329887}"/>
            </a:ext>
          </a:extLst>
        </p:cNvPr>
        <p:cNvGrpSpPr/>
        <p:nvPr/>
      </p:nvGrpSpPr>
      <p:grpSpPr>
        <a:xfrm>
          <a:off x="0" y="0"/>
          <a:ext cx="0" cy="0"/>
          <a:chOff x="0" y="0"/>
          <a:chExt cx="0" cy="0"/>
        </a:xfrm>
      </p:grpSpPr>
      <p:pic>
        <p:nvPicPr>
          <p:cNvPr id="89" name="Picture 88">
            <a:extLst>
              <a:ext uri="{FF2B5EF4-FFF2-40B4-BE49-F238E27FC236}">
                <a16:creationId xmlns:a16="http://schemas.microsoft.com/office/drawing/2014/main" id="{F942323B-EA24-62BD-66DF-DD8D77BB9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655106">
            <a:off x="10560342" y="2786647"/>
            <a:ext cx="1718726" cy="806845"/>
          </a:xfrm>
          <a:prstGeom prst="rect">
            <a:avLst/>
          </a:prstGeom>
        </p:spPr>
      </p:pic>
      <p:pic>
        <p:nvPicPr>
          <p:cNvPr id="87" name="Picture 86">
            <a:extLst>
              <a:ext uri="{FF2B5EF4-FFF2-40B4-BE49-F238E27FC236}">
                <a16:creationId xmlns:a16="http://schemas.microsoft.com/office/drawing/2014/main" id="{798F4111-07D1-1747-C24B-891B2CFA2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56287">
            <a:off x="9729161" y="2375931"/>
            <a:ext cx="1434690" cy="80684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4995F00-2189-8D28-2624-6FEAB8D65FBB}"/>
                  </a:ext>
                </a:extLst>
              </p14:cNvPr>
              <p14:cNvContentPartPr/>
              <p14:nvPr/>
            </p14:nvContentPartPr>
            <p14:xfrm>
              <a:off x="5903264" y="2994434"/>
              <a:ext cx="352080" cy="213840"/>
            </p14:xfrm>
          </p:contentPart>
        </mc:Choice>
        <mc:Fallback xmlns="">
          <p:pic>
            <p:nvPicPr>
              <p:cNvPr id="8" name="Ink 7">
                <a:extLst>
                  <a:ext uri="{FF2B5EF4-FFF2-40B4-BE49-F238E27FC236}">
                    <a16:creationId xmlns:a16="http://schemas.microsoft.com/office/drawing/2014/main" id="{64995F00-2189-8D28-2624-6FEAB8D65FBB}"/>
                  </a:ext>
                </a:extLst>
              </p:cNvPr>
              <p:cNvPicPr/>
              <p:nvPr/>
            </p:nvPicPr>
            <p:blipFill>
              <a:blip r:embed="rId5"/>
              <a:stretch>
                <a:fillRect/>
              </a:stretch>
            </p:blipFill>
            <p:spPr>
              <a:xfrm>
                <a:off x="5840264" y="2931434"/>
                <a:ext cx="477720" cy="339480"/>
              </a:xfrm>
              <a:prstGeom prst="rect">
                <a:avLst/>
              </a:prstGeom>
            </p:spPr>
          </p:pic>
        </mc:Fallback>
      </mc:AlternateContent>
      <p:grpSp>
        <p:nvGrpSpPr>
          <p:cNvPr id="9" name="Group 8">
            <a:extLst>
              <a:ext uri="{FF2B5EF4-FFF2-40B4-BE49-F238E27FC236}">
                <a16:creationId xmlns:a16="http://schemas.microsoft.com/office/drawing/2014/main" id="{1F862EBE-C989-E2EB-4C89-03D536BC609E}"/>
              </a:ext>
            </a:extLst>
          </p:cNvPr>
          <p:cNvGrpSpPr/>
          <p:nvPr/>
        </p:nvGrpSpPr>
        <p:grpSpPr>
          <a:xfrm>
            <a:off x="11113763" y="2202938"/>
            <a:ext cx="748473" cy="426050"/>
            <a:chOff x="7534633" y="4983730"/>
            <a:chExt cx="823320" cy="51552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FD327C46-4E16-8948-1193-8543B0C98800}"/>
                    </a:ext>
                  </a:extLst>
                </p14:cNvPr>
                <p14:cNvContentPartPr/>
                <p14:nvPr/>
              </p14:nvContentPartPr>
              <p14:xfrm>
                <a:off x="7534633" y="5213050"/>
                <a:ext cx="269640" cy="286200"/>
              </p14:xfrm>
            </p:contentPart>
          </mc:Choice>
          <mc:Fallback xmlns="">
            <p:pic>
              <p:nvPicPr>
                <p:cNvPr id="10" name="Ink 9">
                  <a:extLst>
                    <a:ext uri="{FF2B5EF4-FFF2-40B4-BE49-F238E27FC236}">
                      <a16:creationId xmlns:a16="http://schemas.microsoft.com/office/drawing/2014/main" id="{FD327C46-4E16-8948-1193-8543B0C98800}"/>
                    </a:ext>
                  </a:extLst>
                </p:cNvPr>
                <p:cNvPicPr/>
                <p:nvPr/>
              </p:nvPicPr>
              <p:blipFill>
                <a:blip r:embed="rId7"/>
                <a:stretch>
                  <a:fillRect/>
                </a:stretch>
              </p:blipFill>
              <p:spPr>
                <a:xfrm>
                  <a:off x="7495038" y="5169488"/>
                  <a:ext cx="348433" cy="37288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AD531C3-ED3B-C7AF-B278-A6F77545D942}"/>
                    </a:ext>
                  </a:extLst>
                </p14:cNvPr>
                <p14:cNvContentPartPr/>
                <p14:nvPr/>
              </p14:nvContentPartPr>
              <p14:xfrm>
                <a:off x="7589713" y="5215210"/>
                <a:ext cx="104400" cy="23040"/>
              </p14:xfrm>
            </p:contentPart>
          </mc:Choice>
          <mc:Fallback xmlns="">
            <p:pic>
              <p:nvPicPr>
                <p:cNvPr id="11" name="Ink 10">
                  <a:extLst>
                    <a:ext uri="{FF2B5EF4-FFF2-40B4-BE49-F238E27FC236}">
                      <a16:creationId xmlns:a16="http://schemas.microsoft.com/office/drawing/2014/main" id="{9AD531C3-ED3B-C7AF-B278-A6F77545D942}"/>
                    </a:ext>
                  </a:extLst>
                </p:cNvPr>
                <p:cNvPicPr/>
                <p:nvPr/>
              </p:nvPicPr>
              <p:blipFill>
                <a:blip r:embed="rId9"/>
                <a:stretch>
                  <a:fillRect/>
                </a:stretch>
              </p:blipFill>
              <p:spPr>
                <a:xfrm>
                  <a:off x="7550168" y="5171738"/>
                  <a:ext cx="183095" cy="10954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440E7F7B-6F42-A895-3870-F0BDB412BC78}"/>
                    </a:ext>
                  </a:extLst>
                </p14:cNvPr>
                <p14:cNvContentPartPr/>
                <p14:nvPr/>
              </p14:nvContentPartPr>
              <p14:xfrm>
                <a:off x="7661713" y="5073730"/>
                <a:ext cx="158040" cy="171720"/>
              </p14:xfrm>
            </p:contentPart>
          </mc:Choice>
          <mc:Fallback xmlns="">
            <p:pic>
              <p:nvPicPr>
                <p:cNvPr id="12" name="Ink 11">
                  <a:extLst>
                    <a:ext uri="{FF2B5EF4-FFF2-40B4-BE49-F238E27FC236}">
                      <a16:creationId xmlns:a16="http://schemas.microsoft.com/office/drawing/2014/main" id="{440E7F7B-6F42-A895-3870-F0BDB412BC78}"/>
                    </a:ext>
                  </a:extLst>
                </p:cNvPr>
                <p:cNvPicPr/>
                <p:nvPr/>
              </p:nvPicPr>
              <p:blipFill>
                <a:blip r:embed="rId11"/>
                <a:stretch>
                  <a:fillRect/>
                </a:stretch>
              </p:blipFill>
              <p:spPr>
                <a:xfrm>
                  <a:off x="7622104" y="5030146"/>
                  <a:ext cx="236862" cy="25845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E929093F-264F-C815-AB96-8AAB6D12A5F4}"/>
                    </a:ext>
                  </a:extLst>
                </p14:cNvPr>
                <p14:cNvContentPartPr/>
                <p14:nvPr/>
              </p14:nvContentPartPr>
              <p14:xfrm>
                <a:off x="7711753" y="5035570"/>
                <a:ext cx="182880" cy="122400"/>
              </p14:xfrm>
            </p:contentPart>
          </mc:Choice>
          <mc:Fallback xmlns="">
            <p:pic>
              <p:nvPicPr>
                <p:cNvPr id="13" name="Ink 12">
                  <a:extLst>
                    <a:ext uri="{FF2B5EF4-FFF2-40B4-BE49-F238E27FC236}">
                      <a16:creationId xmlns:a16="http://schemas.microsoft.com/office/drawing/2014/main" id="{E929093F-264F-C815-AB96-8AAB6D12A5F4}"/>
                    </a:ext>
                  </a:extLst>
                </p:cNvPr>
                <p:cNvPicPr/>
                <p:nvPr/>
              </p:nvPicPr>
              <p:blipFill>
                <a:blip r:embed="rId13"/>
                <a:stretch>
                  <a:fillRect/>
                </a:stretch>
              </p:blipFill>
              <p:spPr>
                <a:xfrm>
                  <a:off x="7672169" y="4992011"/>
                  <a:ext cx="261653" cy="20908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83418B0D-D2DB-CAA8-0AA4-8D4A0C2F00E4}"/>
                    </a:ext>
                  </a:extLst>
                </p14:cNvPr>
                <p14:cNvContentPartPr/>
                <p14:nvPr/>
              </p14:nvContentPartPr>
              <p14:xfrm>
                <a:off x="8184433" y="4983730"/>
                <a:ext cx="165240" cy="232560"/>
              </p14:xfrm>
            </p:contentPart>
          </mc:Choice>
          <mc:Fallback xmlns="">
            <p:pic>
              <p:nvPicPr>
                <p:cNvPr id="14" name="Ink 13">
                  <a:extLst>
                    <a:ext uri="{FF2B5EF4-FFF2-40B4-BE49-F238E27FC236}">
                      <a16:creationId xmlns:a16="http://schemas.microsoft.com/office/drawing/2014/main" id="{83418B0D-D2DB-CAA8-0AA4-8D4A0C2F00E4}"/>
                    </a:ext>
                  </a:extLst>
                </p:cNvPr>
                <p:cNvPicPr/>
                <p:nvPr/>
              </p:nvPicPr>
              <p:blipFill>
                <a:blip r:embed="rId15"/>
                <a:stretch>
                  <a:fillRect/>
                </a:stretch>
              </p:blipFill>
              <p:spPr>
                <a:xfrm>
                  <a:off x="8144712" y="4940261"/>
                  <a:ext cx="244285" cy="31906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8BC51BAD-BB07-E4B8-7F44-303317D06BD1}"/>
                    </a:ext>
                  </a:extLst>
                </p14:cNvPr>
                <p14:cNvContentPartPr/>
                <p14:nvPr/>
              </p14:nvContentPartPr>
              <p14:xfrm>
                <a:off x="8196673" y="4990210"/>
                <a:ext cx="109800" cy="82800"/>
              </p14:xfrm>
            </p:contentPart>
          </mc:Choice>
          <mc:Fallback xmlns="">
            <p:pic>
              <p:nvPicPr>
                <p:cNvPr id="15" name="Ink 14">
                  <a:extLst>
                    <a:ext uri="{FF2B5EF4-FFF2-40B4-BE49-F238E27FC236}">
                      <a16:creationId xmlns:a16="http://schemas.microsoft.com/office/drawing/2014/main" id="{8BC51BAD-BB07-E4B8-7F44-303317D06BD1}"/>
                    </a:ext>
                  </a:extLst>
                </p:cNvPr>
                <p:cNvPicPr/>
                <p:nvPr/>
              </p:nvPicPr>
              <p:blipFill>
                <a:blip r:embed="rId17"/>
                <a:stretch>
                  <a:fillRect/>
                </a:stretch>
              </p:blipFill>
              <p:spPr>
                <a:xfrm>
                  <a:off x="8157034" y="4946400"/>
                  <a:ext cx="188682" cy="16998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305DE28C-3CB4-9425-9665-3072E50526AE}"/>
                    </a:ext>
                  </a:extLst>
                </p14:cNvPr>
                <p14:cNvContentPartPr/>
                <p14:nvPr/>
              </p14:nvContentPartPr>
              <p14:xfrm>
                <a:off x="8323753" y="5342650"/>
                <a:ext cx="34200" cy="41040"/>
              </p14:xfrm>
            </p:contentPart>
          </mc:Choice>
          <mc:Fallback xmlns="">
            <p:pic>
              <p:nvPicPr>
                <p:cNvPr id="16" name="Ink 15">
                  <a:extLst>
                    <a:ext uri="{FF2B5EF4-FFF2-40B4-BE49-F238E27FC236}">
                      <a16:creationId xmlns:a16="http://schemas.microsoft.com/office/drawing/2014/main" id="{305DE28C-3CB4-9425-9665-3072E50526AE}"/>
                    </a:ext>
                  </a:extLst>
                </p:cNvPr>
                <p:cNvPicPr/>
                <p:nvPr/>
              </p:nvPicPr>
              <p:blipFill>
                <a:blip r:embed="rId19"/>
                <a:stretch>
                  <a:fillRect/>
                </a:stretch>
              </p:blipFill>
              <p:spPr>
                <a:xfrm>
                  <a:off x="8283986" y="5298990"/>
                  <a:ext cx="113337" cy="12792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FC39E192-563A-B4A9-8048-2BC1CC8ACCC1}"/>
                  </a:ext>
                </a:extLst>
              </p14:cNvPr>
              <p14:cNvContentPartPr/>
              <p14:nvPr/>
            </p14:nvContentPartPr>
            <p14:xfrm>
              <a:off x="7928984" y="5369290"/>
              <a:ext cx="33480" cy="27360"/>
            </p14:xfrm>
          </p:contentPart>
        </mc:Choice>
        <mc:Fallback xmlns="">
          <p:pic>
            <p:nvPicPr>
              <p:cNvPr id="17" name="Ink 16">
                <a:extLst>
                  <a:ext uri="{FF2B5EF4-FFF2-40B4-BE49-F238E27FC236}">
                    <a16:creationId xmlns:a16="http://schemas.microsoft.com/office/drawing/2014/main" id="{FC39E192-563A-B4A9-8048-2BC1CC8ACCC1}"/>
                  </a:ext>
                </a:extLst>
              </p:cNvPr>
              <p:cNvPicPr/>
              <p:nvPr/>
            </p:nvPicPr>
            <p:blipFill>
              <a:blip r:embed="rId21"/>
              <a:stretch>
                <a:fillRect/>
              </a:stretch>
            </p:blipFill>
            <p:spPr>
              <a:xfrm>
                <a:off x="7892984" y="5332810"/>
                <a:ext cx="105120" cy="99955"/>
              </a:xfrm>
              <a:prstGeom prst="rect">
                <a:avLst/>
              </a:prstGeom>
            </p:spPr>
          </p:pic>
        </mc:Fallback>
      </mc:AlternateContent>
      <p:grpSp>
        <p:nvGrpSpPr>
          <p:cNvPr id="18" name="Group 17">
            <a:extLst>
              <a:ext uri="{FF2B5EF4-FFF2-40B4-BE49-F238E27FC236}">
                <a16:creationId xmlns:a16="http://schemas.microsoft.com/office/drawing/2014/main" id="{12A05B52-0C17-872F-5EFD-1E8C5018418E}"/>
              </a:ext>
            </a:extLst>
          </p:cNvPr>
          <p:cNvGrpSpPr/>
          <p:nvPr/>
        </p:nvGrpSpPr>
        <p:grpSpPr>
          <a:xfrm>
            <a:off x="9131190" y="2347196"/>
            <a:ext cx="636218" cy="451041"/>
            <a:chOff x="8423473" y="3060970"/>
            <a:chExt cx="699840" cy="545760"/>
          </a:xfrm>
        </p:grpSpPr>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285DE867-9B66-FF62-1591-CAE70BD49F0E}"/>
                    </a:ext>
                  </a:extLst>
                </p14:cNvPr>
                <p14:cNvContentPartPr/>
                <p14:nvPr/>
              </p14:nvContentPartPr>
              <p14:xfrm>
                <a:off x="8423473" y="3060970"/>
                <a:ext cx="263880" cy="304920"/>
              </p14:xfrm>
            </p:contentPart>
          </mc:Choice>
          <mc:Fallback xmlns="">
            <p:pic>
              <p:nvPicPr>
                <p:cNvPr id="19" name="Ink 18">
                  <a:extLst>
                    <a:ext uri="{FF2B5EF4-FFF2-40B4-BE49-F238E27FC236}">
                      <a16:creationId xmlns:a16="http://schemas.microsoft.com/office/drawing/2014/main" id="{285DE867-9B66-FF62-1591-CAE70BD49F0E}"/>
                    </a:ext>
                  </a:extLst>
                </p:cNvPr>
                <p:cNvPicPr/>
                <p:nvPr/>
              </p:nvPicPr>
              <p:blipFill>
                <a:blip r:embed="rId23"/>
                <a:stretch>
                  <a:fillRect/>
                </a:stretch>
              </p:blipFill>
              <p:spPr>
                <a:xfrm>
                  <a:off x="8383851" y="3017410"/>
                  <a:ext cx="342727" cy="39160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83D13EC3-A157-18C1-EC1F-850E5A7808A8}"/>
                    </a:ext>
                  </a:extLst>
                </p14:cNvPr>
                <p14:cNvContentPartPr/>
                <p14:nvPr/>
              </p14:nvContentPartPr>
              <p14:xfrm>
                <a:off x="8605633" y="3367330"/>
                <a:ext cx="28080" cy="239400"/>
              </p14:xfrm>
            </p:contentPart>
          </mc:Choice>
          <mc:Fallback xmlns="">
            <p:pic>
              <p:nvPicPr>
                <p:cNvPr id="20" name="Ink 19">
                  <a:extLst>
                    <a:ext uri="{FF2B5EF4-FFF2-40B4-BE49-F238E27FC236}">
                      <a16:creationId xmlns:a16="http://schemas.microsoft.com/office/drawing/2014/main" id="{83D13EC3-A157-18C1-EC1F-850E5A7808A8}"/>
                    </a:ext>
                  </a:extLst>
                </p:cNvPr>
                <p:cNvPicPr/>
                <p:nvPr/>
              </p:nvPicPr>
              <p:blipFill>
                <a:blip r:embed="rId25"/>
                <a:stretch>
                  <a:fillRect/>
                </a:stretch>
              </p:blipFill>
              <p:spPr>
                <a:xfrm>
                  <a:off x="8565519" y="3323803"/>
                  <a:ext cx="107907" cy="32601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2F29D32C-1270-3EE8-946A-D38DD1260E4C}"/>
                    </a:ext>
                  </a:extLst>
                </p14:cNvPr>
                <p14:cNvContentPartPr/>
                <p14:nvPr/>
              </p14:nvContentPartPr>
              <p14:xfrm>
                <a:off x="8525713" y="3499450"/>
                <a:ext cx="173520" cy="38160"/>
              </p14:xfrm>
            </p:contentPart>
          </mc:Choice>
          <mc:Fallback xmlns="">
            <p:pic>
              <p:nvPicPr>
                <p:cNvPr id="21" name="Ink 20">
                  <a:extLst>
                    <a:ext uri="{FF2B5EF4-FFF2-40B4-BE49-F238E27FC236}">
                      <a16:creationId xmlns:a16="http://schemas.microsoft.com/office/drawing/2014/main" id="{2F29D32C-1270-3EE8-946A-D38DD1260E4C}"/>
                    </a:ext>
                  </a:extLst>
                </p:cNvPr>
                <p:cNvPicPr/>
                <p:nvPr/>
              </p:nvPicPr>
              <p:blipFill>
                <a:blip r:embed="rId27"/>
                <a:stretch>
                  <a:fillRect/>
                </a:stretch>
              </p:blipFill>
              <p:spPr>
                <a:xfrm>
                  <a:off x="8486097" y="3455588"/>
                  <a:ext cx="252357" cy="12544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D88C1BAA-5532-59D7-CE88-873A598CF214}"/>
                    </a:ext>
                  </a:extLst>
                </p14:cNvPr>
                <p14:cNvContentPartPr/>
                <p14:nvPr/>
              </p14:nvContentPartPr>
              <p14:xfrm>
                <a:off x="8951953" y="3181210"/>
                <a:ext cx="171360" cy="249840"/>
              </p14:xfrm>
            </p:contentPart>
          </mc:Choice>
          <mc:Fallback xmlns="">
            <p:pic>
              <p:nvPicPr>
                <p:cNvPr id="22" name="Ink 21">
                  <a:extLst>
                    <a:ext uri="{FF2B5EF4-FFF2-40B4-BE49-F238E27FC236}">
                      <a16:creationId xmlns:a16="http://schemas.microsoft.com/office/drawing/2014/main" id="{D88C1BAA-5532-59D7-CE88-873A598CF214}"/>
                    </a:ext>
                  </a:extLst>
                </p:cNvPr>
                <p:cNvPicPr/>
                <p:nvPr/>
              </p:nvPicPr>
              <p:blipFill>
                <a:blip r:embed="rId29"/>
                <a:stretch>
                  <a:fillRect/>
                </a:stretch>
              </p:blipFill>
              <p:spPr>
                <a:xfrm>
                  <a:off x="8912286" y="3137684"/>
                  <a:ext cx="250297" cy="33645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DF33DE3D-E50C-6771-6F93-22E3FD5C4DEB}"/>
                    </a:ext>
                  </a:extLst>
                </p14:cNvPr>
                <p14:cNvContentPartPr/>
                <p14:nvPr/>
              </p14:nvContentPartPr>
              <p14:xfrm>
                <a:off x="9057433" y="3587650"/>
                <a:ext cx="26280" cy="18000"/>
              </p14:xfrm>
            </p:contentPart>
          </mc:Choice>
          <mc:Fallback xmlns="">
            <p:pic>
              <p:nvPicPr>
                <p:cNvPr id="23" name="Ink 22">
                  <a:extLst>
                    <a:ext uri="{FF2B5EF4-FFF2-40B4-BE49-F238E27FC236}">
                      <a16:creationId xmlns:a16="http://schemas.microsoft.com/office/drawing/2014/main" id="{DF33DE3D-E50C-6771-6F93-22E3FD5C4DEB}"/>
                    </a:ext>
                  </a:extLst>
                </p:cNvPr>
                <p:cNvPicPr/>
                <p:nvPr/>
              </p:nvPicPr>
              <p:blipFill>
                <a:blip r:embed="rId31"/>
                <a:stretch>
                  <a:fillRect/>
                </a:stretch>
              </p:blipFill>
              <p:spPr>
                <a:xfrm>
                  <a:off x="9017615" y="3543748"/>
                  <a:ext cx="105518" cy="105366"/>
                </a:xfrm>
                <a:prstGeom prst="rect">
                  <a:avLst/>
                </a:prstGeom>
              </p:spPr>
            </p:pic>
          </mc:Fallback>
        </mc:AlternateContent>
      </p:grpSp>
      <p:grpSp>
        <p:nvGrpSpPr>
          <p:cNvPr id="24" name="Group 23">
            <a:extLst>
              <a:ext uri="{FF2B5EF4-FFF2-40B4-BE49-F238E27FC236}">
                <a16:creationId xmlns:a16="http://schemas.microsoft.com/office/drawing/2014/main" id="{68227BAC-2BF9-2B5F-7B44-4DA646620C48}"/>
              </a:ext>
            </a:extLst>
          </p:cNvPr>
          <p:cNvGrpSpPr/>
          <p:nvPr/>
        </p:nvGrpSpPr>
        <p:grpSpPr>
          <a:xfrm>
            <a:off x="10377671" y="3612974"/>
            <a:ext cx="683673" cy="584925"/>
            <a:chOff x="8850793" y="4419610"/>
            <a:chExt cx="752040" cy="707760"/>
          </a:xfrm>
        </p:grpSpPr>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2C8D533C-E102-5F38-D6B7-384F0E458B8D}"/>
                    </a:ext>
                  </a:extLst>
                </p14:cNvPr>
                <p14:cNvContentPartPr/>
                <p14:nvPr/>
              </p14:nvContentPartPr>
              <p14:xfrm>
                <a:off x="8850793" y="4667290"/>
                <a:ext cx="272160" cy="269640"/>
              </p14:xfrm>
            </p:contentPart>
          </mc:Choice>
          <mc:Fallback xmlns="">
            <p:pic>
              <p:nvPicPr>
                <p:cNvPr id="25" name="Ink 24">
                  <a:extLst>
                    <a:ext uri="{FF2B5EF4-FFF2-40B4-BE49-F238E27FC236}">
                      <a16:creationId xmlns:a16="http://schemas.microsoft.com/office/drawing/2014/main" id="{2C8D533C-E102-5F38-D6B7-384F0E458B8D}"/>
                    </a:ext>
                  </a:extLst>
                </p:cNvPr>
                <p:cNvPicPr/>
                <p:nvPr/>
              </p:nvPicPr>
              <p:blipFill>
                <a:blip r:embed="rId33"/>
                <a:stretch>
                  <a:fillRect/>
                </a:stretch>
              </p:blipFill>
              <p:spPr>
                <a:xfrm>
                  <a:off x="8811177" y="4623729"/>
                  <a:ext cx="350995" cy="35632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AC21C023-2611-B453-1448-8899E02716AF}"/>
                    </a:ext>
                  </a:extLst>
                </p14:cNvPr>
                <p14:cNvContentPartPr/>
                <p14:nvPr/>
              </p14:nvContentPartPr>
              <p14:xfrm>
                <a:off x="8988673" y="4483330"/>
                <a:ext cx="111600" cy="169920"/>
              </p14:xfrm>
            </p:contentPart>
          </mc:Choice>
          <mc:Fallback xmlns="">
            <p:pic>
              <p:nvPicPr>
                <p:cNvPr id="26" name="Ink 25">
                  <a:extLst>
                    <a:ext uri="{FF2B5EF4-FFF2-40B4-BE49-F238E27FC236}">
                      <a16:creationId xmlns:a16="http://schemas.microsoft.com/office/drawing/2014/main" id="{AC21C023-2611-B453-1448-8899E02716AF}"/>
                    </a:ext>
                  </a:extLst>
                </p:cNvPr>
                <p:cNvPicPr/>
                <p:nvPr/>
              </p:nvPicPr>
              <p:blipFill>
                <a:blip r:embed="rId35"/>
                <a:stretch>
                  <a:fillRect/>
                </a:stretch>
              </p:blipFill>
              <p:spPr>
                <a:xfrm>
                  <a:off x="8949099" y="4439761"/>
                  <a:ext cx="190353" cy="25662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1312B2D-D82F-8BCD-0F4B-4BEBEB822E44}"/>
                    </a:ext>
                  </a:extLst>
                </p14:cNvPr>
                <p14:cNvContentPartPr/>
                <p14:nvPr/>
              </p14:nvContentPartPr>
              <p14:xfrm>
                <a:off x="9021793" y="4944130"/>
                <a:ext cx="25920" cy="183240"/>
              </p14:xfrm>
            </p:contentPart>
          </mc:Choice>
          <mc:Fallback xmlns="">
            <p:pic>
              <p:nvPicPr>
                <p:cNvPr id="27" name="Ink 26">
                  <a:extLst>
                    <a:ext uri="{FF2B5EF4-FFF2-40B4-BE49-F238E27FC236}">
                      <a16:creationId xmlns:a16="http://schemas.microsoft.com/office/drawing/2014/main" id="{41312B2D-D82F-8BCD-0F4B-4BEBEB822E44}"/>
                    </a:ext>
                  </a:extLst>
                </p:cNvPr>
                <p:cNvPicPr/>
                <p:nvPr/>
              </p:nvPicPr>
              <p:blipFill>
                <a:blip r:embed="rId37"/>
                <a:stretch>
                  <a:fillRect/>
                </a:stretch>
              </p:blipFill>
              <p:spPr>
                <a:xfrm>
                  <a:off x="8982520" y="4900605"/>
                  <a:ext cx="104073" cy="26985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D260213-C3DB-C1F3-88AA-ACAADBAA9102}"/>
                    </a:ext>
                  </a:extLst>
                </p14:cNvPr>
                <p14:cNvContentPartPr/>
                <p14:nvPr/>
              </p14:nvContentPartPr>
              <p14:xfrm>
                <a:off x="8945833" y="5021530"/>
                <a:ext cx="211680" cy="45720"/>
              </p14:xfrm>
            </p:contentPart>
          </mc:Choice>
          <mc:Fallback xmlns="">
            <p:pic>
              <p:nvPicPr>
                <p:cNvPr id="28" name="Ink 27">
                  <a:extLst>
                    <a:ext uri="{FF2B5EF4-FFF2-40B4-BE49-F238E27FC236}">
                      <a16:creationId xmlns:a16="http://schemas.microsoft.com/office/drawing/2014/main" id="{9D260213-C3DB-C1F3-88AA-ACAADBAA9102}"/>
                    </a:ext>
                  </a:extLst>
                </p:cNvPr>
                <p:cNvPicPr/>
                <p:nvPr/>
              </p:nvPicPr>
              <p:blipFill>
                <a:blip r:embed="rId39"/>
                <a:stretch>
                  <a:fillRect/>
                </a:stretch>
              </p:blipFill>
              <p:spPr>
                <a:xfrm>
                  <a:off x="8906267" y="4977987"/>
                  <a:ext cx="290417" cy="1323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95124257-E9FD-59BB-9943-6605C3654ACC}"/>
                    </a:ext>
                  </a:extLst>
                </p14:cNvPr>
                <p14:cNvContentPartPr/>
                <p14:nvPr/>
              </p14:nvContentPartPr>
              <p14:xfrm>
                <a:off x="8965273" y="4419610"/>
                <a:ext cx="194040" cy="139680"/>
              </p14:xfrm>
            </p:contentPart>
          </mc:Choice>
          <mc:Fallback xmlns="">
            <p:pic>
              <p:nvPicPr>
                <p:cNvPr id="29" name="Ink 28">
                  <a:extLst>
                    <a:ext uri="{FF2B5EF4-FFF2-40B4-BE49-F238E27FC236}">
                      <a16:creationId xmlns:a16="http://schemas.microsoft.com/office/drawing/2014/main" id="{95124257-E9FD-59BB-9943-6605C3654ACC}"/>
                    </a:ext>
                  </a:extLst>
                </p:cNvPr>
                <p:cNvPicPr/>
                <p:nvPr/>
              </p:nvPicPr>
              <p:blipFill>
                <a:blip r:embed="rId41"/>
                <a:stretch>
                  <a:fillRect/>
                </a:stretch>
              </p:blipFill>
              <p:spPr>
                <a:xfrm>
                  <a:off x="8925754" y="4375960"/>
                  <a:ext cx="272684" cy="22654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71E062A7-D3B5-D39F-5289-387EF75683C5}"/>
                    </a:ext>
                  </a:extLst>
                </p14:cNvPr>
                <p14:cNvContentPartPr/>
                <p14:nvPr/>
              </p14:nvContentPartPr>
              <p14:xfrm>
                <a:off x="9378553" y="4539850"/>
                <a:ext cx="156240" cy="295200"/>
              </p14:xfrm>
            </p:contentPart>
          </mc:Choice>
          <mc:Fallback xmlns="">
            <p:pic>
              <p:nvPicPr>
                <p:cNvPr id="30" name="Ink 29">
                  <a:extLst>
                    <a:ext uri="{FF2B5EF4-FFF2-40B4-BE49-F238E27FC236}">
                      <a16:creationId xmlns:a16="http://schemas.microsoft.com/office/drawing/2014/main" id="{71E062A7-D3B5-D39F-5289-387EF75683C5}"/>
                    </a:ext>
                  </a:extLst>
                </p:cNvPr>
                <p:cNvPicPr/>
                <p:nvPr/>
              </p:nvPicPr>
              <p:blipFill>
                <a:blip r:embed="rId43"/>
                <a:stretch>
                  <a:fillRect/>
                </a:stretch>
              </p:blipFill>
              <p:spPr>
                <a:xfrm>
                  <a:off x="9338999" y="4496310"/>
                  <a:ext cx="234953" cy="38184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3C335928-A212-7513-C350-3CDC127B0D4A}"/>
                    </a:ext>
                  </a:extLst>
                </p14:cNvPr>
                <p14:cNvContentPartPr/>
                <p14:nvPr/>
              </p14:nvContentPartPr>
              <p14:xfrm>
                <a:off x="9578713" y="4945930"/>
                <a:ext cx="24120" cy="19800"/>
              </p14:xfrm>
            </p:contentPart>
          </mc:Choice>
          <mc:Fallback xmlns="">
            <p:pic>
              <p:nvPicPr>
                <p:cNvPr id="31" name="Ink 30">
                  <a:extLst>
                    <a:ext uri="{FF2B5EF4-FFF2-40B4-BE49-F238E27FC236}">
                      <a16:creationId xmlns:a16="http://schemas.microsoft.com/office/drawing/2014/main" id="{3C335928-A212-7513-C350-3CDC127B0D4A}"/>
                    </a:ext>
                  </a:extLst>
                </p:cNvPr>
                <p:cNvPicPr/>
                <p:nvPr/>
              </p:nvPicPr>
              <p:blipFill>
                <a:blip r:embed="rId45"/>
                <a:stretch>
                  <a:fillRect/>
                </a:stretch>
              </p:blipFill>
              <p:spPr>
                <a:xfrm>
                  <a:off x="9539810" y="4902887"/>
                  <a:ext cx="101537" cy="105457"/>
                </a:xfrm>
                <a:prstGeom prst="rect">
                  <a:avLst/>
                </a:prstGeom>
              </p:spPr>
            </p:pic>
          </mc:Fallback>
        </mc:AlternateContent>
      </p:grpSp>
      <p:pic>
        <p:nvPicPr>
          <p:cNvPr id="49" name="Picture 48">
            <a:extLst>
              <a:ext uri="{FF2B5EF4-FFF2-40B4-BE49-F238E27FC236}">
                <a16:creationId xmlns:a16="http://schemas.microsoft.com/office/drawing/2014/main" id="{830AFEA9-24C4-6BF5-18EC-DAB266E87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08" y="5202623"/>
            <a:ext cx="683984" cy="321092"/>
          </a:xfrm>
          <a:prstGeom prst="rect">
            <a:avLst/>
          </a:prstGeom>
        </p:spPr>
      </p:pic>
      <p:pic>
        <p:nvPicPr>
          <p:cNvPr id="61" name="Picture 60">
            <a:extLst>
              <a:ext uri="{FF2B5EF4-FFF2-40B4-BE49-F238E27FC236}">
                <a16:creationId xmlns:a16="http://schemas.microsoft.com/office/drawing/2014/main" id="{295B4313-76E2-8BA9-E691-1DF9330CD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7279">
            <a:off x="603130" y="5027941"/>
            <a:ext cx="683984" cy="321092"/>
          </a:xfrm>
          <a:prstGeom prst="rect">
            <a:avLst/>
          </a:prstGeom>
        </p:spPr>
      </p:pic>
      <p:pic>
        <p:nvPicPr>
          <p:cNvPr id="63" name="Picture 62">
            <a:extLst>
              <a:ext uri="{FF2B5EF4-FFF2-40B4-BE49-F238E27FC236}">
                <a16:creationId xmlns:a16="http://schemas.microsoft.com/office/drawing/2014/main" id="{10F57BBB-B639-D68B-0712-5F7A1B98A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591" y="5107039"/>
            <a:ext cx="923797" cy="433671"/>
          </a:xfrm>
          <a:prstGeom prst="rect">
            <a:avLst/>
          </a:prstGeom>
        </p:spPr>
      </p:pic>
      <p:pic>
        <p:nvPicPr>
          <p:cNvPr id="64" name="Picture 63">
            <a:extLst>
              <a:ext uri="{FF2B5EF4-FFF2-40B4-BE49-F238E27FC236}">
                <a16:creationId xmlns:a16="http://schemas.microsoft.com/office/drawing/2014/main" id="{761CF602-E70D-D78B-6CC1-9D09EDEB0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73560">
            <a:off x="1338597" y="5033139"/>
            <a:ext cx="683984" cy="321092"/>
          </a:xfrm>
          <a:prstGeom prst="rect">
            <a:avLst/>
          </a:prstGeom>
        </p:spPr>
      </p:pic>
      <p:pic>
        <p:nvPicPr>
          <p:cNvPr id="65" name="Picture 64">
            <a:extLst>
              <a:ext uri="{FF2B5EF4-FFF2-40B4-BE49-F238E27FC236}">
                <a16:creationId xmlns:a16="http://schemas.microsoft.com/office/drawing/2014/main" id="{9C1A4BEB-4DF1-9455-AEF2-B954328C0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29887">
            <a:off x="1399679" y="5338528"/>
            <a:ext cx="683984" cy="321092"/>
          </a:xfrm>
          <a:prstGeom prst="rect">
            <a:avLst/>
          </a:prstGeom>
        </p:spPr>
      </p:pic>
      <p:pic>
        <p:nvPicPr>
          <p:cNvPr id="66" name="Picture 65">
            <a:extLst>
              <a:ext uri="{FF2B5EF4-FFF2-40B4-BE49-F238E27FC236}">
                <a16:creationId xmlns:a16="http://schemas.microsoft.com/office/drawing/2014/main" id="{690DDFDB-3FFC-BE06-DD72-84D9C78B9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51299">
            <a:off x="2952244" y="5592443"/>
            <a:ext cx="923797" cy="433671"/>
          </a:xfrm>
          <a:prstGeom prst="rect">
            <a:avLst/>
          </a:prstGeom>
        </p:spPr>
      </p:pic>
      <p:pic>
        <p:nvPicPr>
          <p:cNvPr id="67" name="Picture 66">
            <a:extLst>
              <a:ext uri="{FF2B5EF4-FFF2-40B4-BE49-F238E27FC236}">
                <a16:creationId xmlns:a16="http://schemas.microsoft.com/office/drawing/2014/main" id="{6A641EEF-4612-DB95-8FA3-BDAA50FD9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75445">
            <a:off x="3087923" y="5068914"/>
            <a:ext cx="1274966" cy="598525"/>
          </a:xfrm>
          <a:prstGeom prst="rect">
            <a:avLst/>
          </a:prstGeom>
        </p:spPr>
      </p:pic>
      <p:pic>
        <p:nvPicPr>
          <p:cNvPr id="68" name="Picture 67">
            <a:extLst>
              <a:ext uri="{FF2B5EF4-FFF2-40B4-BE49-F238E27FC236}">
                <a16:creationId xmlns:a16="http://schemas.microsoft.com/office/drawing/2014/main" id="{6D978D46-38DC-BB2B-8D50-CFC00DD57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191" y="5531254"/>
            <a:ext cx="923797" cy="433671"/>
          </a:xfrm>
          <a:prstGeom prst="rect">
            <a:avLst/>
          </a:prstGeom>
        </p:spPr>
      </p:pic>
      <p:pic>
        <p:nvPicPr>
          <p:cNvPr id="69" name="Picture 68">
            <a:extLst>
              <a:ext uri="{FF2B5EF4-FFF2-40B4-BE49-F238E27FC236}">
                <a16:creationId xmlns:a16="http://schemas.microsoft.com/office/drawing/2014/main" id="{40BC6554-8351-B1CA-130B-7EE71DE02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619273">
            <a:off x="4024796" y="5462325"/>
            <a:ext cx="1274966" cy="598525"/>
          </a:xfrm>
          <a:prstGeom prst="rect">
            <a:avLst/>
          </a:prstGeom>
        </p:spPr>
      </p:pic>
      <p:pic>
        <p:nvPicPr>
          <p:cNvPr id="70" name="Picture 69">
            <a:extLst>
              <a:ext uri="{FF2B5EF4-FFF2-40B4-BE49-F238E27FC236}">
                <a16:creationId xmlns:a16="http://schemas.microsoft.com/office/drawing/2014/main" id="{A7178A20-1B58-22DF-068A-F33FB05F1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9587">
            <a:off x="3967982" y="4955830"/>
            <a:ext cx="1274966" cy="598525"/>
          </a:xfrm>
          <a:prstGeom prst="rect">
            <a:avLst/>
          </a:prstGeom>
        </p:spPr>
      </p:pic>
      <p:pic>
        <p:nvPicPr>
          <p:cNvPr id="71" name="Picture 70">
            <a:extLst>
              <a:ext uri="{FF2B5EF4-FFF2-40B4-BE49-F238E27FC236}">
                <a16:creationId xmlns:a16="http://schemas.microsoft.com/office/drawing/2014/main" id="{492609E1-5158-8B62-4128-45ACCAD88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46365">
            <a:off x="5287127" y="4962520"/>
            <a:ext cx="1518440" cy="712822"/>
          </a:xfrm>
          <a:prstGeom prst="rect">
            <a:avLst/>
          </a:prstGeom>
        </p:spPr>
      </p:pic>
      <p:pic>
        <p:nvPicPr>
          <p:cNvPr id="72" name="Picture 71">
            <a:extLst>
              <a:ext uri="{FF2B5EF4-FFF2-40B4-BE49-F238E27FC236}">
                <a16:creationId xmlns:a16="http://schemas.microsoft.com/office/drawing/2014/main" id="{FC98A9D4-AF09-E579-A18A-908518CB9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38497">
            <a:off x="6666441" y="5110540"/>
            <a:ext cx="1274966" cy="598525"/>
          </a:xfrm>
          <a:prstGeom prst="rect">
            <a:avLst/>
          </a:prstGeom>
        </p:spPr>
      </p:pic>
      <p:pic>
        <p:nvPicPr>
          <p:cNvPr id="73" name="Picture 72">
            <a:extLst>
              <a:ext uri="{FF2B5EF4-FFF2-40B4-BE49-F238E27FC236}">
                <a16:creationId xmlns:a16="http://schemas.microsoft.com/office/drawing/2014/main" id="{49343190-3C5E-E11C-755A-CE014E7EE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108858">
            <a:off x="6400813" y="3839749"/>
            <a:ext cx="1274966" cy="598525"/>
          </a:xfrm>
          <a:prstGeom prst="rect">
            <a:avLst/>
          </a:prstGeom>
        </p:spPr>
      </p:pic>
      <p:pic>
        <p:nvPicPr>
          <p:cNvPr id="74" name="Picture 73">
            <a:extLst>
              <a:ext uri="{FF2B5EF4-FFF2-40B4-BE49-F238E27FC236}">
                <a16:creationId xmlns:a16="http://schemas.microsoft.com/office/drawing/2014/main" id="{DA79CDB5-38D1-DB40-3579-A834D7920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76668">
            <a:off x="5344827" y="4502511"/>
            <a:ext cx="1274966" cy="598525"/>
          </a:xfrm>
          <a:prstGeom prst="rect">
            <a:avLst/>
          </a:prstGeom>
        </p:spPr>
      </p:pic>
      <p:pic>
        <p:nvPicPr>
          <p:cNvPr id="75" name="Picture 74">
            <a:extLst>
              <a:ext uri="{FF2B5EF4-FFF2-40B4-BE49-F238E27FC236}">
                <a16:creationId xmlns:a16="http://schemas.microsoft.com/office/drawing/2014/main" id="{0E340219-7340-4930-41CD-E4171EC31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6154" y="5661620"/>
            <a:ext cx="1654927" cy="776895"/>
          </a:xfrm>
          <a:prstGeom prst="rect">
            <a:avLst/>
          </a:prstGeom>
        </p:spPr>
      </p:pic>
      <p:pic>
        <p:nvPicPr>
          <p:cNvPr id="77" name="Picture 76">
            <a:extLst>
              <a:ext uri="{FF2B5EF4-FFF2-40B4-BE49-F238E27FC236}">
                <a16:creationId xmlns:a16="http://schemas.microsoft.com/office/drawing/2014/main" id="{47CDB263-FE1D-EAB7-F968-A044BE1DF98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20587063">
            <a:off x="9401298" y="6003026"/>
            <a:ext cx="1942355" cy="882889"/>
          </a:xfrm>
          <a:prstGeom prst="rect">
            <a:avLst/>
          </a:prstGeom>
        </p:spPr>
      </p:pic>
      <p:pic>
        <p:nvPicPr>
          <p:cNvPr id="80" name="Picture 79">
            <a:extLst>
              <a:ext uri="{FF2B5EF4-FFF2-40B4-BE49-F238E27FC236}">
                <a16:creationId xmlns:a16="http://schemas.microsoft.com/office/drawing/2014/main" id="{06227A5E-AB7A-4A74-5E78-56D3DEC28456}"/>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19614582">
            <a:off x="9818505" y="5133781"/>
            <a:ext cx="1779793" cy="808997"/>
          </a:xfrm>
          <a:prstGeom prst="rect">
            <a:avLst/>
          </a:prstGeom>
        </p:spPr>
      </p:pic>
      <p:pic>
        <p:nvPicPr>
          <p:cNvPr id="81" name="Picture 80">
            <a:extLst>
              <a:ext uri="{FF2B5EF4-FFF2-40B4-BE49-F238E27FC236}">
                <a16:creationId xmlns:a16="http://schemas.microsoft.com/office/drawing/2014/main" id="{49FEF6E9-9D63-B29D-F864-82F5B0C099A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20481829">
            <a:off x="10421047" y="5623907"/>
            <a:ext cx="1573972" cy="715442"/>
          </a:xfrm>
          <a:prstGeom prst="rect">
            <a:avLst/>
          </a:prstGeom>
        </p:spPr>
      </p:pic>
      <p:pic>
        <p:nvPicPr>
          <p:cNvPr id="82" name="Picture 81">
            <a:extLst>
              <a:ext uri="{FF2B5EF4-FFF2-40B4-BE49-F238E27FC236}">
                <a16:creationId xmlns:a16="http://schemas.microsoft.com/office/drawing/2014/main" id="{A69FFB5E-CE25-E867-2D4F-9E6D2EB2085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17070477">
            <a:off x="9005429" y="5498486"/>
            <a:ext cx="1573972" cy="715442"/>
          </a:xfrm>
          <a:prstGeom prst="rect">
            <a:avLst/>
          </a:prstGeom>
        </p:spPr>
      </p:pic>
      <p:pic>
        <p:nvPicPr>
          <p:cNvPr id="83" name="Picture 82">
            <a:extLst>
              <a:ext uri="{FF2B5EF4-FFF2-40B4-BE49-F238E27FC236}">
                <a16:creationId xmlns:a16="http://schemas.microsoft.com/office/drawing/2014/main" id="{5D035D6A-6AD3-62D9-68A2-DEAD63FA9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12158">
            <a:off x="7017979" y="4037631"/>
            <a:ext cx="1274966" cy="598525"/>
          </a:xfrm>
          <a:prstGeom prst="rect">
            <a:avLst/>
          </a:prstGeom>
        </p:spPr>
      </p:pic>
      <p:pic>
        <p:nvPicPr>
          <p:cNvPr id="84" name="Picture 83">
            <a:extLst>
              <a:ext uri="{FF2B5EF4-FFF2-40B4-BE49-F238E27FC236}">
                <a16:creationId xmlns:a16="http://schemas.microsoft.com/office/drawing/2014/main" id="{2D0CCE35-D816-5E71-7D29-AEB188F3C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327" y="3299789"/>
            <a:ext cx="1718726" cy="806845"/>
          </a:xfrm>
          <a:prstGeom prst="rect">
            <a:avLst/>
          </a:prstGeom>
        </p:spPr>
      </p:pic>
      <p:pic>
        <p:nvPicPr>
          <p:cNvPr id="85" name="Picture 84">
            <a:extLst>
              <a:ext uri="{FF2B5EF4-FFF2-40B4-BE49-F238E27FC236}">
                <a16:creationId xmlns:a16="http://schemas.microsoft.com/office/drawing/2014/main" id="{4581981D-D991-FFF2-FFE5-E0FA26129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68879">
            <a:off x="8263929" y="2779095"/>
            <a:ext cx="1718726" cy="806845"/>
          </a:xfrm>
          <a:prstGeom prst="rect">
            <a:avLst/>
          </a:prstGeom>
        </p:spPr>
      </p:pic>
      <p:pic>
        <p:nvPicPr>
          <p:cNvPr id="86" name="Picture 85">
            <a:extLst>
              <a:ext uri="{FF2B5EF4-FFF2-40B4-BE49-F238E27FC236}">
                <a16:creationId xmlns:a16="http://schemas.microsoft.com/office/drawing/2014/main" id="{20A5861A-743F-31EE-E39B-9FBD99127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655106">
            <a:off x="9177492" y="3257910"/>
            <a:ext cx="1718726" cy="806845"/>
          </a:xfrm>
          <a:prstGeom prst="rect">
            <a:avLst/>
          </a:prstGeom>
        </p:spPr>
      </p:pic>
      <p:pic>
        <p:nvPicPr>
          <p:cNvPr id="88" name="Picture 87">
            <a:extLst>
              <a:ext uri="{FF2B5EF4-FFF2-40B4-BE49-F238E27FC236}">
                <a16:creationId xmlns:a16="http://schemas.microsoft.com/office/drawing/2014/main" id="{534EFB61-CE4E-54CD-CE0D-3B7DC70E2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52857">
            <a:off x="7915558" y="5154798"/>
            <a:ext cx="1603392" cy="752702"/>
          </a:xfrm>
          <a:prstGeom prst="rect">
            <a:avLst/>
          </a:prstGeom>
        </p:spPr>
      </p:pic>
      <p:pic>
        <p:nvPicPr>
          <p:cNvPr id="90" name="Picture 89">
            <a:extLst>
              <a:ext uri="{FF2B5EF4-FFF2-40B4-BE49-F238E27FC236}">
                <a16:creationId xmlns:a16="http://schemas.microsoft.com/office/drawing/2014/main" id="{2D040BD3-7951-A31F-92DB-FDB92D52B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7279">
            <a:off x="23703" y="5438207"/>
            <a:ext cx="495448" cy="232585"/>
          </a:xfrm>
          <a:prstGeom prst="rect">
            <a:avLst/>
          </a:prstGeom>
        </p:spPr>
      </p:pic>
      <p:pic>
        <p:nvPicPr>
          <p:cNvPr id="91" name="Picture 90">
            <a:extLst>
              <a:ext uri="{FF2B5EF4-FFF2-40B4-BE49-F238E27FC236}">
                <a16:creationId xmlns:a16="http://schemas.microsoft.com/office/drawing/2014/main" id="{F9B6C416-65D4-D305-6D21-D3E24B4A3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7279">
            <a:off x="39181" y="5038239"/>
            <a:ext cx="377484" cy="177208"/>
          </a:xfrm>
          <a:prstGeom prst="rect">
            <a:avLst/>
          </a:prstGeom>
        </p:spPr>
      </p:pic>
      <p:pic>
        <p:nvPicPr>
          <p:cNvPr id="92" name="Picture 91">
            <a:extLst>
              <a:ext uri="{FF2B5EF4-FFF2-40B4-BE49-F238E27FC236}">
                <a16:creationId xmlns:a16="http://schemas.microsoft.com/office/drawing/2014/main" id="{3ADE9206-9332-7C89-DC87-A12BE786A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24507">
            <a:off x="216251" y="5699091"/>
            <a:ext cx="377484" cy="212810"/>
          </a:xfrm>
          <a:prstGeom prst="rect">
            <a:avLst/>
          </a:prstGeom>
        </p:spPr>
      </p:pic>
      <p:pic>
        <p:nvPicPr>
          <p:cNvPr id="93" name="Picture 92">
            <a:extLst>
              <a:ext uri="{FF2B5EF4-FFF2-40B4-BE49-F238E27FC236}">
                <a16:creationId xmlns:a16="http://schemas.microsoft.com/office/drawing/2014/main" id="{01612FC9-5F1C-5C13-8296-B7428F36B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4001">
            <a:off x="2006763" y="5285182"/>
            <a:ext cx="683984" cy="321092"/>
          </a:xfrm>
          <a:prstGeom prst="rect">
            <a:avLst/>
          </a:prstGeom>
        </p:spPr>
      </p:pic>
      <p:pic>
        <p:nvPicPr>
          <p:cNvPr id="94" name="Picture 93">
            <a:extLst>
              <a:ext uri="{FF2B5EF4-FFF2-40B4-BE49-F238E27FC236}">
                <a16:creationId xmlns:a16="http://schemas.microsoft.com/office/drawing/2014/main" id="{9D94D740-C24F-6072-1E95-DECB69EF3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60832">
            <a:off x="2723225" y="5390427"/>
            <a:ext cx="923797" cy="433671"/>
          </a:xfrm>
          <a:prstGeom prst="rect">
            <a:avLst/>
          </a:prstGeom>
        </p:spPr>
      </p:pic>
      <p:pic>
        <p:nvPicPr>
          <p:cNvPr id="95" name="Picture 94">
            <a:extLst>
              <a:ext uri="{FF2B5EF4-FFF2-40B4-BE49-F238E27FC236}">
                <a16:creationId xmlns:a16="http://schemas.microsoft.com/office/drawing/2014/main" id="{F3C9D91A-47C9-8EB6-039E-B0141BB9E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359" y="5588838"/>
            <a:ext cx="683984" cy="321092"/>
          </a:xfrm>
          <a:prstGeom prst="rect">
            <a:avLst/>
          </a:prstGeom>
        </p:spPr>
      </p:pic>
      <p:pic>
        <p:nvPicPr>
          <p:cNvPr id="96" name="Picture 95">
            <a:extLst>
              <a:ext uri="{FF2B5EF4-FFF2-40B4-BE49-F238E27FC236}">
                <a16:creationId xmlns:a16="http://schemas.microsoft.com/office/drawing/2014/main" id="{EC0A4B09-9767-7264-7B72-F55844BC8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53037">
            <a:off x="840173" y="5294038"/>
            <a:ext cx="683984" cy="321092"/>
          </a:xfrm>
          <a:prstGeom prst="rect">
            <a:avLst/>
          </a:prstGeom>
        </p:spPr>
      </p:pic>
      <p:pic>
        <p:nvPicPr>
          <p:cNvPr id="97" name="Picture 96">
            <a:extLst>
              <a:ext uri="{FF2B5EF4-FFF2-40B4-BE49-F238E27FC236}">
                <a16:creationId xmlns:a16="http://schemas.microsoft.com/office/drawing/2014/main" id="{95C410D1-BD31-52ED-12F7-1E87CEF94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33075">
            <a:off x="6873636" y="4748583"/>
            <a:ext cx="1274966" cy="598525"/>
          </a:xfrm>
          <a:prstGeom prst="rect">
            <a:avLst/>
          </a:prstGeom>
        </p:spPr>
      </p:pic>
      <p:sp>
        <p:nvSpPr>
          <p:cNvPr id="5" name="Title 1">
            <a:extLst>
              <a:ext uri="{FF2B5EF4-FFF2-40B4-BE49-F238E27FC236}">
                <a16:creationId xmlns:a16="http://schemas.microsoft.com/office/drawing/2014/main" id="{16C1C6EC-D166-4B01-4DCD-A3988F77EF0B}"/>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dirty="0"/>
              <a:t>Objective</a:t>
            </a:r>
            <a:endParaRPr lang="en-IN" dirty="0"/>
          </a:p>
        </p:txBody>
      </p:sp>
      <p:sp>
        <p:nvSpPr>
          <p:cNvPr id="6" name="TextBox 5">
            <a:extLst>
              <a:ext uri="{FF2B5EF4-FFF2-40B4-BE49-F238E27FC236}">
                <a16:creationId xmlns:a16="http://schemas.microsoft.com/office/drawing/2014/main" id="{E5B54C9F-8959-BD47-7A3A-AC77A8E368CA}"/>
              </a:ext>
            </a:extLst>
          </p:cNvPr>
          <p:cNvSpPr txBox="1"/>
          <p:nvPr/>
        </p:nvSpPr>
        <p:spPr>
          <a:xfrm>
            <a:off x="424751" y="2345682"/>
            <a:ext cx="7353210" cy="954107"/>
          </a:xfrm>
          <a:prstGeom prst="rect">
            <a:avLst/>
          </a:prstGeom>
          <a:noFill/>
        </p:spPr>
        <p:txBody>
          <a:bodyPr wrap="square" rtlCol="0">
            <a:spAutoFit/>
          </a:bodyPr>
          <a:lstStyle/>
          <a:p>
            <a:r>
              <a:rPr lang="en-US" sz="2800" b="1" i="0" dirty="0">
                <a:effectLst/>
              </a:rPr>
              <a:t>Identifying the key cell drivers </a:t>
            </a:r>
          </a:p>
          <a:p>
            <a:r>
              <a:rPr lang="en-US" sz="2800" b="1" i="0" dirty="0">
                <a:effectLst/>
              </a:rPr>
              <a:t>of the asexual and sexual trajectories</a:t>
            </a:r>
            <a:endParaRPr lang="en-IN" sz="2800" b="1" dirty="0"/>
          </a:p>
        </p:txBody>
      </p:sp>
      <p:sp>
        <p:nvSpPr>
          <p:cNvPr id="2" name="TextBox 1">
            <a:extLst>
              <a:ext uri="{FF2B5EF4-FFF2-40B4-BE49-F238E27FC236}">
                <a16:creationId xmlns:a16="http://schemas.microsoft.com/office/drawing/2014/main" id="{19E322D1-C314-5E06-4ECE-369AFCEE620D}"/>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5</a:t>
            </a:r>
          </a:p>
        </p:txBody>
      </p:sp>
    </p:spTree>
    <p:extLst>
      <p:ext uri="{BB962C8B-B14F-4D97-AF65-F5344CB8AC3E}">
        <p14:creationId xmlns:p14="http://schemas.microsoft.com/office/powerpoint/2010/main" val="3630947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1B93-5679-A4FE-BA0F-1CD6E46D319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8B0F56-1154-116B-7081-23447A0E457D}"/>
                  </a:ext>
                </a:extLst>
              </p:cNvPr>
              <p:cNvSpPr txBox="1"/>
              <p:nvPr/>
            </p:nvSpPr>
            <p:spPr>
              <a:xfrm>
                <a:off x="541692" y="1400097"/>
                <a:ext cx="11108616" cy="5333255"/>
              </a:xfrm>
              <a:prstGeom prst="rect">
                <a:avLst/>
              </a:prstGeom>
              <a:noFill/>
            </p:spPr>
            <p:txBody>
              <a:bodyPr wrap="square">
                <a:spAutoFit/>
              </a:bodyPr>
              <a:lstStyle/>
              <a:p>
                <a:pPr marL="285750" indent="-285750">
                  <a:buFont typeface="Arial" panose="020B0604020202020204" pitchFamily="34" charset="0"/>
                  <a:buChar char="•"/>
                </a:pPr>
                <a:r>
                  <a:rPr lang="en-US" dirty="0"/>
                  <a:t>A bi</a:t>
                </a:r>
                <a:r>
                  <a:rPr lang="en-US" b="0" i="0" dirty="0">
                    <a:effectLst/>
                  </a:rPr>
                  <a:t>furcation is when a small change made to the parameter values of a system causes a sudden 'qualitative' or topological change in its behavior.</a:t>
                </a:r>
                <a:endParaRPr lang="en-IN" dirty="0"/>
              </a:p>
              <a:p>
                <a:endParaRPr lang="en-US" dirty="0"/>
              </a:p>
              <a:p>
                <a:pPr marL="285750" indent="-285750">
                  <a:buFont typeface="Arial" panose="020B0604020202020204" pitchFamily="34" charset="0"/>
                  <a:buChar char="•"/>
                </a:pPr>
                <a:r>
                  <a:rPr lang="en-IN" dirty="0"/>
                  <a:t>One can imagine a simplified model for a branching process:</a:t>
                </a:r>
              </a:p>
              <a:p>
                <a:pPr marL="285750" indent="-285750">
                  <a:buFont typeface="Arial" panose="020B0604020202020204" pitchFamily="34" charset="0"/>
                  <a:buChar char="•"/>
                </a:pPr>
                <a:endParaRPr lang="en-IN" dirty="0"/>
              </a:p>
              <a:p>
                <a:pPr algn="ctr"/>
                <a14:m>
                  <m:oMath xmlns:m="http://schemas.openxmlformats.org/officeDocument/2006/math">
                    <m:f>
                      <m:fPr>
                        <m:ctrlPr>
                          <a:rPr lang="en-IN" sz="2400" i="1" smtClean="0">
                            <a:latin typeface="Cambria Math" panose="02040503050406030204" pitchFamily="18" charset="0"/>
                          </a:rPr>
                        </m:ctrlPr>
                      </m:fPr>
                      <m:num>
                        <m:r>
                          <a:rPr lang="en-IN" sz="2400" b="0" i="1" smtClean="0">
                            <a:latin typeface="Cambria Math" panose="02040503050406030204" pitchFamily="18" charset="0"/>
                          </a:rPr>
                          <m:t>𝑑𝑥</m:t>
                        </m:r>
                      </m:num>
                      <m:den>
                        <m:r>
                          <a:rPr lang="en-IN" sz="2400" b="0" i="1" smtClean="0">
                            <a:latin typeface="Cambria Math" panose="02040503050406030204" pitchFamily="18" charset="0"/>
                          </a:rPr>
                          <m:t>𝑑𝑡</m:t>
                        </m:r>
                      </m:den>
                    </m:f>
                    <m:r>
                      <a:rPr lang="en-IN" sz="2400" b="0" i="0" smtClean="0">
                        <a:latin typeface="Cambria Math" panose="02040503050406030204" pitchFamily="18" charset="0"/>
                      </a:rPr>
                      <m:t>=</m:t>
                    </m:r>
                    <m:r>
                      <m:rPr>
                        <m:sty m:val="p"/>
                      </m:rPr>
                      <a:rPr lang="en-IN" sz="2400" b="0" i="0" smtClean="0">
                        <a:latin typeface="Cambria Math" panose="02040503050406030204" pitchFamily="18" charset="0"/>
                      </a:rPr>
                      <m:t>f</m:t>
                    </m:r>
                    <m:r>
                      <a:rPr lang="en-IN" sz="2400" b="0" i="0" smtClean="0">
                        <a:latin typeface="Cambria Math" panose="02040503050406030204" pitchFamily="18" charset="0"/>
                      </a:rPr>
                      <m:t>(</m:t>
                    </m:r>
                    <m:r>
                      <m:rPr>
                        <m:sty m:val="p"/>
                      </m:rPr>
                      <a:rPr lang="en-IN" sz="2400" b="0" i="0" smtClean="0">
                        <a:latin typeface="Cambria Math" panose="02040503050406030204" pitchFamily="18" charset="0"/>
                      </a:rPr>
                      <m:t>x</m:t>
                    </m:r>
                    <m:r>
                      <a:rPr lang="en-IN" sz="2400" b="0" i="0" smtClean="0">
                        <a:latin typeface="Cambria Math" panose="02040503050406030204" pitchFamily="18" charset="0"/>
                      </a:rPr>
                      <m:t>;</m:t>
                    </m:r>
                    <m:r>
                      <m:rPr>
                        <m:nor/>
                      </m:rPr>
                      <a:rPr lang="el-GR" sz="2400" dirty="0" smtClean="0"/>
                      <m:t>θ</m:t>
                    </m:r>
                    <m:r>
                      <a:rPr lang="en-IN" sz="2400" b="0" i="1" smtClean="0">
                        <a:latin typeface="Cambria Math" panose="02040503050406030204" pitchFamily="18" charset="0"/>
                      </a:rPr>
                      <m:t>)</m:t>
                    </m:r>
                    <m:r>
                      <a:rPr lang="en-IN" sz="2400" b="0" i="0" smtClean="0">
                        <a:latin typeface="Cambria Math" panose="02040503050406030204" pitchFamily="18" charset="0"/>
                      </a:rPr>
                      <m:t> </m:t>
                    </m:r>
                  </m:oMath>
                </a14:m>
                <a:r>
                  <a:rPr lang="en-IN" sz="2400" dirty="0"/>
                  <a:t> </a:t>
                </a:r>
                <a:r>
                  <a:rPr lang="en-IN" dirty="0"/>
                  <a:t>where,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x is the cell’s “state” (in high-dimensional gene expression space), and </a:t>
                </a:r>
                <a:r>
                  <a:rPr lang="el-GR" dirty="0"/>
                  <a:t>θ </a:t>
                </a:r>
                <a:r>
                  <a:rPr lang="en-IN" dirty="0"/>
                  <a:t>might be an external parameter (like “</a:t>
                </a:r>
                <a:r>
                  <a:rPr lang="en-IN" dirty="0" err="1"/>
                  <a:t>pseudotime</a:t>
                </a:r>
                <a:r>
                  <a:rPr lang="en-IN" dirty="0"/>
                  <a:t>” or “</a:t>
                </a:r>
                <a:r>
                  <a:rPr lang="en-IN" dirty="0" err="1"/>
                  <a:t>pseudosize</a:t>
                </a:r>
                <a:r>
                  <a:rPr lang="en-IN" dirty="0"/>
                  <a:t>” or a morphogen gradient etc.).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a:t>
                </a:r>
                <a:r>
                  <a:rPr lang="en-IN" b="1" dirty="0"/>
                  <a:t>bifurcation</a:t>
                </a:r>
                <a:r>
                  <a:rPr lang="en-IN" dirty="0"/>
                  <a:t> occurs when small changes in </a:t>
                </a:r>
                <a:r>
                  <a:rPr lang="el-GR" dirty="0"/>
                  <a:t>θ </a:t>
                </a:r>
                <a:r>
                  <a:rPr lang="en-IN" dirty="0"/>
                  <a:t>cause the number or stability of equilibria in f(x;</a:t>
                </a:r>
                <a:r>
                  <a:rPr lang="el-GR" dirty="0"/>
                  <a:t>θ)</a:t>
                </a:r>
                <a:r>
                  <a:rPr lang="en-IN" dirty="0"/>
                  <a:t> to change.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 single-cell data, we rarely do a direct ODE fit—rather, we approximate via graph or manifold learning. </a:t>
                </a:r>
                <a:br>
                  <a:rPr lang="en-IN" dirty="0"/>
                </a:br>
                <a:r>
                  <a:rPr lang="en-IN" dirty="0"/>
                  <a:t>However, the same conceptual ideas apply: near a branch point, small changes in “</a:t>
                </a:r>
                <a:r>
                  <a:rPr lang="en-IN" dirty="0" err="1"/>
                  <a:t>pseudotime</a:t>
                </a:r>
                <a:r>
                  <a:rPr lang="en-IN" dirty="0"/>
                  <a:t>” can send cells to different stable states (lineages).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IN" dirty="0"/>
              </a:p>
            </p:txBody>
          </p:sp>
        </mc:Choice>
        <mc:Fallback xmlns="">
          <p:sp>
            <p:nvSpPr>
              <p:cNvPr id="4" name="TextBox 3">
                <a:extLst>
                  <a:ext uri="{FF2B5EF4-FFF2-40B4-BE49-F238E27FC236}">
                    <a16:creationId xmlns:a16="http://schemas.microsoft.com/office/drawing/2014/main" id="{3B8B0F56-1154-116B-7081-23447A0E457D}"/>
                  </a:ext>
                </a:extLst>
              </p:cNvPr>
              <p:cNvSpPr txBox="1">
                <a:spLocks noRot="1" noChangeAspect="1" noMove="1" noResize="1" noEditPoints="1" noAdjustHandles="1" noChangeArrowheads="1" noChangeShapeType="1" noTextEdit="1"/>
              </p:cNvSpPr>
              <p:nvPr/>
            </p:nvSpPr>
            <p:spPr>
              <a:xfrm>
                <a:off x="541692" y="1400097"/>
                <a:ext cx="11108616" cy="5333255"/>
              </a:xfrm>
              <a:prstGeom prst="rect">
                <a:avLst/>
              </a:prstGeom>
              <a:blipFill>
                <a:blip r:embed="rId3"/>
                <a:stretch>
                  <a:fillRect l="-384" t="-686"/>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86E6458-E73E-6D75-B0E8-31D8F344B9F8}"/>
                  </a:ext>
                </a:extLst>
              </p14:cNvPr>
              <p14:cNvContentPartPr/>
              <p14:nvPr/>
            </p14:nvContentPartPr>
            <p14:xfrm>
              <a:off x="1582328" y="5694468"/>
              <a:ext cx="360" cy="360"/>
            </p14:xfrm>
          </p:contentPart>
        </mc:Choice>
        <mc:Fallback xmlns="">
          <p:pic>
            <p:nvPicPr>
              <p:cNvPr id="2" name="Ink 1">
                <a:extLst>
                  <a:ext uri="{FF2B5EF4-FFF2-40B4-BE49-F238E27FC236}">
                    <a16:creationId xmlns:a16="http://schemas.microsoft.com/office/drawing/2014/main" id="{E86E6458-E73E-6D75-B0E8-31D8F344B9F8}"/>
                  </a:ext>
                </a:extLst>
              </p:cNvPr>
              <p:cNvPicPr/>
              <p:nvPr/>
            </p:nvPicPr>
            <p:blipFill>
              <a:blip r:embed="rId5"/>
              <a:stretch>
                <a:fillRect/>
              </a:stretch>
            </p:blipFill>
            <p:spPr>
              <a:xfrm>
                <a:off x="1573328" y="5685468"/>
                <a:ext cx="18000" cy="18000"/>
              </a:xfrm>
              <a:prstGeom prst="rect">
                <a:avLst/>
              </a:prstGeom>
            </p:spPr>
          </p:pic>
        </mc:Fallback>
      </mc:AlternateContent>
      <p:sp>
        <p:nvSpPr>
          <p:cNvPr id="6" name="Title 1">
            <a:extLst>
              <a:ext uri="{FF2B5EF4-FFF2-40B4-BE49-F238E27FC236}">
                <a16:creationId xmlns:a16="http://schemas.microsoft.com/office/drawing/2014/main" id="{C291768C-0EFF-DE71-0ACB-4C4D58B368FA}"/>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Bifurcation</a:t>
            </a:r>
          </a:p>
        </p:txBody>
      </p:sp>
      <p:sp>
        <p:nvSpPr>
          <p:cNvPr id="3" name="TextBox 2">
            <a:extLst>
              <a:ext uri="{FF2B5EF4-FFF2-40B4-BE49-F238E27FC236}">
                <a16:creationId xmlns:a16="http://schemas.microsoft.com/office/drawing/2014/main" id="{74258ED9-DBF6-16B6-972C-2CEED3E28C1A}"/>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6</a:t>
            </a:r>
          </a:p>
        </p:txBody>
      </p:sp>
    </p:spTree>
    <p:extLst>
      <p:ext uri="{BB962C8B-B14F-4D97-AF65-F5344CB8AC3E}">
        <p14:creationId xmlns:p14="http://schemas.microsoft.com/office/powerpoint/2010/main" val="194091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6B51C-D180-84DD-EB96-0BC60883DCB6}"/>
              </a:ext>
            </a:extLst>
          </p:cNvPr>
          <p:cNvSpPr/>
          <p:nvPr/>
        </p:nvSpPr>
        <p:spPr>
          <a:xfrm>
            <a:off x="408000" y="317965"/>
            <a:ext cx="11376000" cy="6192000"/>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24" name="Group 23">
            <a:extLst>
              <a:ext uri="{FF2B5EF4-FFF2-40B4-BE49-F238E27FC236}">
                <a16:creationId xmlns:a16="http://schemas.microsoft.com/office/drawing/2014/main" id="{5757DD99-9863-D171-3943-6B5BF2966FD7}"/>
              </a:ext>
            </a:extLst>
          </p:cNvPr>
          <p:cNvGrpSpPr/>
          <p:nvPr/>
        </p:nvGrpSpPr>
        <p:grpSpPr>
          <a:xfrm>
            <a:off x="1858026" y="1214036"/>
            <a:ext cx="5193202" cy="2995707"/>
            <a:chOff x="2573867" y="2938740"/>
            <a:chExt cx="6276573" cy="3075680"/>
          </a:xfrm>
        </p:grpSpPr>
        <p:cxnSp>
          <p:nvCxnSpPr>
            <p:cNvPr id="7" name="Straight Connector 6">
              <a:extLst>
                <a:ext uri="{FF2B5EF4-FFF2-40B4-BE49-F238E27FC236}">
                  <a16:creationId xmlns:a16="http://schemas.microsoft.com/office/drawing/2014/main" id="{86AA0E73-C006-4A0C-839E-6E065AC87010}"/>
                </a:ext>
              </a:extLst>
            </p:cNvPr>
            <p:cNvCxnSpPr/>
            <p:nvPr/>
          </p:nvCxnSpPr>
          <p:spPr>
            <a:xfrm>
              <a:off x="2573867" y="4394200"/>
              <a:ext cx="305223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44674D-18DC-E797-F0DB-87635ED3F89C}"/>
                </a:ext>
              </a:extLst>
            </p:cNvPr>
            <p:cNvCxnSpPr/>
            <p:nvPr/>
          </p:nvCxnSpPr>
          <p:spPr>
            <a:xfrm>
              <a:off x="5626100" y="4394200"/>
              <a:ext cx="3052233" cy="0"/>
            </a:xfrm>
            <a:prstGeom prst="line">
              <a:avLst/>
            </a:prstGeom>
            <a:ln w="19050">
              <a:solidFill>
                <a:schemeClr val="bg1"/>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705A893F-7E13-0566-6749-42C2F5CBB020}"/>
                    </a:ext>
                  </a:extLst>
                </p14:cNvPr>
                <p14:cNvContentPartPr/>
                <p14:nvPr/>
              </p14:nvContentPartPr>
              <p14:xfrm>
                <a:off x="5697560" y="2938740"/>
                <a:ext cx="3152880" cy="1454400"/>
              </p14:xfrm>
            </p:contentPart>
          </mc:Choice>
          <mc:Fallback xmlns="">
            <p:pic>
              <p:nvPicPr>
                <p:cNvPr id="16" name="Ink 15">
                  <a:extLst>
                    <a:ext uri="{FF2B5EF4-FFF2-40B4-BE49-F238E27FC236}">
                      <a16:creationId xmlns:a16="http://schemas.microsoft.com/office/drawing/2014/main" id="{705A893F-7E13-0566-6749-42C2F5CBB020}"/>
                    </a:ext>
                  </a:extLst>
                </p:cNvPr>
                <p:cNvPicPr/>
                <p:nvPr/>
              </p:nvPicPr>
              <p:blipFill>
                <a:blip r:embed="rId3"/>
                <a:stretch>
                  <a:fillRect/>
                </a:stretch>
              </p:blipFill>
              <p:spPr>
                <a:xfrm>
                  <a:off x="5687117" y="2929500"/>
                  <a:ext cx="3174201" cy="147251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A183FE4D-A61D-5A8F-2550-CCE1C7BBF6D2}"/>
                    </a:ext>
                  </a:extLst>
                </p14:cNvPr>
                <p14:cNvContentPartPr/>
                <p14:nvPr/>
              </p14:nvContentPartPr>
              <p14:xfrm rot="374031" flipV="1">
                <a:off x="5627916" y="4560020"/>
                <a:ext cx="3152880" cy="1454400"/>
              </p14:xfrm>
            </p:contentPart>
          </mc:Choice>
          <mc:Fallback xmlns="">
            <p:pic>
              <p:nvPicPr>
                <p:cNvPr id="17" name="Ink 16">
                  <a:extLst>
                    <a:ext uri="{FF2B5EF4-FFF2-40B4-BE49-F238E27FC236}">
                      <a16:creationId xmlns:a16="http://schemas.microsoft.com/office/drawing/2014/main" id="{A183FE4D-A61D-5A8F-2550-CCE1C7BBF6D2}"/>
                    </a:ext>
                  </a:extLst>
                </p:cNvPr>
                <p:cNvPicPr/>
                <p:nvPr/>
              </p:nvPicPr>
              <p:blipFill>
                <a:blip r:embed="rId5"/>
                <a:stretch>
                  <a:fillRect/>
                </a:stretch>
              </p:blipFill>
              <p:spPr>
                <a:xfrm rot="374031" flipV="1">
                  <a:off x="5617473" y="4551149"/>
                  <a:ext cx="3174201" cy="1472511"/>
                </a:xfrm>
                <a:prstGeom prst="rect">
                  <a:avLst/>
                </a:prstGeom>
              </p:spPr>
            </p:pic>
          </mc:Fallback>
        </mc:AlternateContent>
      </p:grpSp>
      <p:sp>
        <p:nvSpPr>
          <p:cNvPr id="18" name="TextBox 17">
            <a:extLst>
              <a:ext uri="{FF2B5EF4-FFF2-40B4-BE49-F238E27FC236}">
                <a16:creationId xmlns:a16="http://schemas.microsoft.com/office/drawing/2014/main" id="{3E0D5A30-5408-23CF-261C-FE4D0B4D0E34}"/>
              </a:ext>
            </a:extLst>
          </p:cNvPr>
          <p:cNvSpPr txBox="1"/>
          <p:nvPr/>
        </p:nvSpPr>
        <p:spPr>
          <a:xfrm>
            <a:off x="697424" y="590115"/>
            <a:ext cx="4928676" cy="369332"/>
          </a:xfrm>
          <a:prstGeom prst="rect">
            <a:avLst/>
          </a:prstGeom>
          <a:noFill/>
        </p:spPr>
        <p:txBody>
          <a:bodyPr wrap="square" rtlCol="0">
            <a:spAutoFit/>
          </a:bodyPr>
          <a:lstStyle/>
          <a:p>
            <a:r>
              <a:rPr lang="en-US" b="1" dirty="0">
                <a:solidFill>
                  <a:schemeClr val="bg1"/>
                </a:solidFill>
              </a:rPr>
              <a:t>"The Fate of a Scientist: A Bifurcation Dilemma"</a:t>
            </a:r>
            <a:endParaRPr lang="en-IN" b="1" dirty="0">
              <a:solidFill>
                <a:schemeClr val="bg1"/>
              </a:solidFill>
            </a:endParaRPr>
          </a:p>
        </p:txBody>
      </p:sp>
      <p:grpSp>
        <p:nvGrpSpPr>
          <p:cNvPr id="25" name="Group 24">
            <a:extLst>
              <a:ext uri="{FF2B5EF4-FFF2-40B4-BE49-F238E27FC236}">
                <a16:creationId xmlns:a16="http://schemas.microsoft.com/office/drawing/2014/main" id="{2EF93574-2143-9F82-AA97-5836EDFAC492}"/>
              </a:ext>
            </a:extLst>
          </p:cNvPr>
          <p:cNvGrpSpPr/>
          <p:nvPr/>
        </p:nvGrpSpPr>
        <p:grpSpPr>
          <a:xfrm>
            <a:off x="1858025" y="1252777"/>
            <a:ext cx="5097313" cy="3425071"/>
            <a:chOff x="1322522" y="3130658"/>
            <a:chExt cx="4375040" cy="3191103"/>
          </a:xfrm>
        </p:grpSpPr>
        <p:cxnSp>
          <p:nvCxnSpPr>
            <p:cNvPr id="20" name="Straight Arrow Connector 19">
              <a:extLst>
                <a:ext uri="{FF2B5EF4-FFF2-40B4-BE49-F238E27FC236}">
                  <a16:creationId xmlns:a16="http://schemas.microsoft.com/office/drawing/2014/main" id="{754491F2-54D4-9893-E177-5A6B0164575D}"/>
                </a:ext>
              </a:extLst>
            </p:cNvPr>
            <p:cNvCxnSpPr>
              <a:cxnSpLocks/>
            </p:cNvCxnSpPr>
            <p:nvPr/>
          </p:nvCxnSpPr>
          <p:spPr>
            <a:xfrm flipH="1" flipV="1">
              <a:off x="1322522" y="3130658"/>
              <a:ext cx="2805" cy="319110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0D36C3-4850-E981-33F6-184EB039AAB3}"/>
                </a:ext>
              </a:extLst>
            </p:cNvPr>
            <p:cNvCxnSpPr>
              <a:cxnSpLocks/>
            </p:cNvCxnSpPr>
            <p:nvPr/>
          </p:nvCxnSpPr>
          <p:spPr>
            <a:xfrm>
              <a:off x="1325327" y="6321758"/>
              <a:ext cx="4372235" cy="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3F301ED-A03F-6BC1-0925-08FA81140D51}"/>
              </a:ext>
            </a:extLst>
          </p:cNvPr>
          <p:cNvSpPr txBox="1"/>
          <p:nvPr/>
        </p:nvSpPr>
        <p:spPr>
          <a:xfrm>
            <a:off x="1962064" y="4777586"/>
            <a:ext cx="4928676" cy="307777"/>
          </a:xfrm>
          <a:prstGeom prst="rect">
            <a:avLst/>
          </a:prstGeom>
          <a:noFill/>
        </p:spPr>
        <p:txBody>
          <a:bodyPr wrap="square" rtlCol="0">
            <a:spAutoFit/>
          </a:bodyPr>
          <a:lstStyle/>
          <a:p>
            <a:r>
              <a:rPr lang="en-US" sz="1400" dirty="0">
                <a:solidFill>
                  <a:schemeClr val="bg1"/>
                </a:solidFill>
              </a:rPr>
              <a:t>X-axis (Bifurcation Parameter) → Academic Stress (r)</a:t>
            </a:r>
            <a:endParaRPr lang="en-IN" sz="1400" dirty="0">
              <a:solidFill>
                <a:schemeClr val="bg1"/>
              </a:solidFill>
            </a:endParaRPr>
          </a:p>
        </p:txBody>
      </p:sp>
      <p:sp>
        <p:nvSpPr>
          <p:cNvPr id="28" name="TextBox 27">
            <a:extLst>
              <a:ext uri="{FF2B5EF4-FFF2-40B4-BE49-F238E27FC236}">
                <a16:creationId xmlns:a16="http://schemas.microsoft.com/office/drawing/2014/main" id="{9B5F2827-38ED-2515-CEC9-954CCF9FE318}"/>
              </a:ext>
            </a:extLst>
          </p:cNvPr>
          <p:cNvSpPr txBox="1"/>
          <p:nvPr/>
        </p:nvSpPr>
        <p:spPr>
          <a:xfrm>
            <a:off x="7208328" y="3764801"/>
            <a:ext cx="3746287" cy="1384995"/>
          </a:xfrm>
          <a:prstGeom prst="rect">
            <a:avLst/>
          </a:prstGeom>
          <a:noFill/>
        </p:spPr>
        <p:txBody>
          <a:bodyPr wrap="square" rtlCol="0">
            <a:spAutoFit/>
          </a:bodyPr>
          <a:lstStyle/>
          <a:p>
            <a:r>
              <a:rPr lang="en-US" sz="1400" b="1" dirty="0">
                <a:solidFill>
                  <a:schemeClr val="bg1"/>
                </a:solidFill>
              </a:rPr>
              <a:t>"The Wet-Lab Biologist"</a:t>
            </a:r>
            <a:r>
              <a:rPr lang="en-US" sz="1400" dirty="0">
                <a:solidFill>
                  <a:schemeClr val="bg1"/>
                </a:solidFill>
              </a:rPr>
              <a:t> 🥼🔬</a:t>
            </a:r>
          </a:p>
          <a:p>
            <a:pPr>
              <a:buFont typeface="Arial" panose="020B0604020202020204" pitchFamily="34" charset="0"/>
              <a:buChar char="•"/>
            </a:pPr>
            <a:r>
              <a:rPr lang="en-US" sz="1400" dirty="0">
                <a:solidFill>
                  <a:schemeClr val="bg1"/>
                </a:solidFill>
              </a:rPr>
              <a:t>Gets lost in </a:t>
            </a:r>
            <a:r>
              <a:rPr lang="en-US" sz="1400" b="1" dirty="0">
                <a:solidFill>
                  <a:schemeClr val="bg1"/>
                </a:solidFill>
              </a:rPr>
              <a:t>pipetting and PCR</a:t>
            </a:r>
            <a:r>
              <a:rPr lang="en-US" sz="1400" dirty="0">
                <a:solidFill>
                  <a:schemeClr val="bg1"/>
                </a:solidFill>
              </a:rPr>
              <a:t>.</a:t>
            </a:r>
          </a:p>
          <a:p>
            <a:pPr>
              <a:buFont typeface="Arial" panose="020B0604020202020204" pitchFamily="34" charset="0"/>
              <a:buChar char="•"/>
            </a:pPr>
            <a:r>
              <a:rPr lang="en-US" sz="1400" dirty="0">
                <a:solidFill>
                  <a:schemeClr val="bg1"/>
                </a:solidFill>
              </a:rPr>
              <a:t>Refers to math as </a:t>
            </a:r>
            <a:r>
              <a:rPr lang="en-US" sz="1400" b="1" dirty="0">
                <a:solidFill>
                  <a:schemeClr val="bg1"/>
                </a:solidFill>
              </a:rPr>
              <a:t>“that thing statisticians do.”</a:t>
            </a:r>
            <a:endParaRPr lang="en-US" sz="1400" dirty="0">
              <a:solidFill>
                <a:schemeClr val="bg1"/>
              </a:solidFill>
            </a:endParaRPr>
          </a:p>
          <a:p>
            <a:pPr>
              <a:buFont typeface="Arial" panose="020B0604020202020204" pitchFamily="34" charset="0"/>
              <a:buChar char="•"/>
            </a:pPr>
            <a:r>
              <a:rPr lang="en-US" sz="1400" dirty="0">
                <a:solidFill>
                  <a:schemeClr val="bg1"/>
                </a:solidFill>
              </a:rPr>
              <a:t>Thinks "log" only means </a:t>
            </a:r>
            <a:r>
              <a:rPr lang="en-US" sz="1400" b="1" dirty="0">
                <a:solidFill>
                  <a:schemeClr val="bg1"/>
                </a:solidFill>
              </a:rPr>
              <a:t>log-transformation of gene expression</a:t>
            </a:r>
            <a:r>
              <a:rPr lang="en-US" sz="1400" dirty="0">
                <a:solidFill>
                  <a:schemeClr val="bg1"/>
                </a:solidFill>
              </a:rPr>
              <a:t>.</a:t>
            </a:r>
          </a:p>
          <a:p>
            <a:endParaRPr lang="en-IN" sz="1400" dirty="0">
              <a:solidFill>
                <a:schemeClr val="bg1"/>
              </a:solidFill>
            </a:endParaRPr>
          </a:p>
        </p:txBody>
      </p:sp>
      <p:sp>
        <p:nvSpPr>
          <p:cNvPr id="29" name="TextBox 28">
            <a:extLst>
              <a:ext uri="{FF2B5EF4-FFF2-40B4-BE49-F238E27FC236}">
                <a16:creationId xmlns:a16="http://schemas.microsoft.com/office/drawing/2014/main" id="{A92292F5-FBD6-1487-643D-997E5500CC8D}"/>
              </a:ext>
            </a:extLst>
          </p:cNvPr>
          <p:cNvSpPr txBox="1"/>
          <p:nvPr/>
        </p:nvSpPr>
        <p:spPr>
          <a:xfrm>
            <a:off x="7208328" y="699656"/>
            <a:ext cx="3851147" cy="1384995"/>
          </a:xfrm>
          <a:prstGeom prst="rect">
            <a:avLst/>
          </a:prstGeom>
          <a:noFill/>
        </p:spPr>
        <p:txBody>
          <a:bodyPr wrap="square" rtlCol="0">
            <a:spAutoFit/>
          </a:bodyPr>
          <a:lstStyle/>
          <a:p>
            <a:r>
              <a:rPr lang="en-US" sz="1400" dirty="0">
                <a:solidFill>
                  <a:schemeClr val="bg1"/>
                </a:solidFill>
              </a:rPr>
              <a:t>"The Computational Biologist" 💻📈</a:t>
            </a:r>
          </a:p>
          <a:p>
            <a:pPr>
              <a:buFont typeface="Arial" panose="020B0604020202020204" pitchFamily="34" charset="0"/>
              <a:buChar char="•"/>
            </a:pPr>
            <a:r>
              <a:rPr lang="en-US" sz="1400" dirty="0">
                <a:solidFill>
                  <a:schemeClr val="bg1"/>
                </a:solidFill>
              </a:rPr>
              <a:t>Thinks biology is a just a noisy dataset.</a:t>
            </a:r>
          </a:p>
          <a:p>
            <a:pPr>
              <a:buFont typeface="Arial" panose="020B0604020202020204" pitchFamily="34" charset="0"/>
              <a:buChar char="•"/>
            </a:pPr>
            <a:r>
              <a:rPr lang="en-US" sz="1400" dirty="0">
                <a:solidFill>
                  <a:schemeClr val="bg1"/>
                </a:solidFill>
              </a:rPr>
              <a:t>Starts seeing everything as a probability distribution.</a:t>
            </a:r>
          </a:p>
          <a:p>
            <a:pPr>
              <a:buFont typeface="Arial" panose="020B0604020202020204" pitchFamily="34" charset="0"/>
              <a:buChar char="•"/>
            </a:pPr>
            <a:r>
              <a:rPr lang="en-US" sz="1400" dirty="0">
                <a:solidFill>
                  <a:schemeClr val="bg1"/>
                </a:solidFill>
              </a:rPr>
              <a:t>Can't pipette 10μL without questioning error propagation.</a:t>
            </a:r>
          </a:p>
        </p:txBody>
      </p:sp>
      <p:sp>
        <p:nvSpPr>
          <p:cNvPr id="2" name="TextBox 1">
            <a:extLst>
              <a:ext uri="{FF2B5EF4-FFF2-40B4-BE49-F238E27FC236}">
                <a16:creationId xmlns:a16="http://schemas.microsoft.com/office/drawing/2014/main" id="{4A8CBC8C-CB90-B99D-80B7-E4978F15B47F}"/>
              </a:ext>
            </a:extLst>
          </p:cNvPr>
          <p:cNvSpPr txBox="1"/>
          <p:nvPr/>
        </p:nvSpPr>
        <p:spPr>
          <a:xfrm rot="16200000">
            <a:off x="-913715" y="1960480"/>
            <a:ext cx="4928676" cy="307777"/>
          </a:xfrm>
          <a:prstGeom prst="rect">
            <a:avLst/>
          </a:prstGeom>
          <a:noFill/>
        </p:spPr>
        <p:txBody>
          <a:bodyPr wrap="square" rtlCol="0">
            <a:spAutoFit/>
          </a:bodyPr>
          <a:lstStyle/>
          <a:p>
            <a:r>
              <a:rPr lang="en-US" sz="1400" dirty="0">
                <a:solidFill>
                  <a:schemeClr val="bg1"/>
                </a:solidFill>
              </a:rPr>
              <a:t>Y-axis (State Variable) → Scientific Sanity (x)</a:t>
            </a:r>
            <a:endParaRPr lang="en-IN" sz="1400" dirty="0">
              <a:solidFill>
                <a:schemeClr val="bg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C4034D-C1BF-A14A-3BD5-51E2430D7A76}"/>
                  </a:ext>
                </a:extLst>
              </p:cNvPr>
              <p:cNvSpPr txBox="1"/>
              <p:nvPr/>
            </p:nvSpPr>
            <p:spPr>
              <a:xfrm>
                <a:off x="1050085" y="5138338"/>
                <a:ext cx="10155882" cy="911147"/>
              </a:xfrm>
              <a:prstGeom prst="rect">
                <a:avLst/>
              </a:prstGeom>
              <a:noFill/>
            </p:spPr>
            <p:txBody>
              <a:bodyPr wrap="square" rtlCol="0">
                <a:spAutoFit/>
              </a:bodyPr>
              <a:lstStyle/>
              <a:p>
                <a:pPr lvl="0" eaLnBrk="0" fontAlgn="base" hangingPunct="0">
                  <a:spcBef>
                    <a:spcPct val="0"/>
                  </a:spcBef>
                  <a:spcAft>
                    <a:spcPct val="0"/>
                  </a:spcAft>
                </a:pPr>
                <a14:m>
                  <m:oMath xmlns:m="http://schemas.openxmlformats.org/officeDocument/2006/math">
                    <m:f>
                      <m:fPr>
                        <m:ctrlPr>
                          <a:rPr lang="en-IN" sz="2400" i="1" smtClean="0">
                            <a:solidFill>
                              <a:schemeClr val="bg1"/>
                            </a:solidFill>
                            <a:latin typeface="Cambria Math" panose="02040503050406030204" pitchFamily="18" charset="0"/>
                            <a:ea typeface="Cambria Math" panose="02040503050406030204" pitchFamily="18" charset="0"/>
                          </a:rPr>
                        </m:ctrlPr>
                      </m:fPr>
                      <m:num>
                        <m:r>
                          <a:rPr lang="en-IN" sz="2400" b="0" i="1" smtClean="0">
                            <a:solidFill>
                              <a:schemeClr val="bg1"/>
                            </a:solidFill>
                            <a:latin typeface="Cambria Math" panose="02040503050406030204" pitchFamily="18" charset="0"/>
                            <a:ea typeface="Cambria Math" panose="02040503050406030204" pitchFamily="18" charset="0"/>
                          </a:rPr>
                          <m:t>𝑑𝑥</m:t>
                        </m:r>
                      </m:num>
                      <m:den>
                        <m:r>
                          <a:rPr lang="en-IN" sz="2400" b="0" i="1" smtClean="0">
                            <a:solidFill>
                              <a:schemeClr val="bg1"/>
                            </a:solidFill>
                            <a:latin typeface="Cambria Math" panose="02040503050406030204" pitchFamily="18" charset="0"/>
                            <a:ea typeface="Cambria Math" panose="02040503050406030204" pitchFamily="18" charset="0"/>
                          </a:rPr>
                          <m:t>𝑑𝑡</m:t>
                        </m:r>
                      </m:den>
                    </m:f>
                    <m:r>
                      <a:rPr lang="en-IN" sz="2400" b="0" i="1" smtClean="0">
                        <a:solidFill>
                          <a:schemeClr val="bg1"/>
                        </a:solidFill>
                        <a:latin typeface="Cambria Math" panose="02040503050406030204" pitchFamily="18" charset="0"/>
                        <a:ea typeface="Cambria Math" panose="02040503050406030204" pitchFamily="18" charset="0"/>
                      </a:rPr>
                      <m:t>=</m:t>
                    </m:r>
                    <m:r>
                      <m:rPr>
                        <m:sty m:val="p"/>
                      </m:rPr>
                      <a:rPr lang="en-IN" sz="2400" b="0" i="0" smtClean="0">
                        <a:solidFill>
                          <a:schemeClr val="bg1"/>
                        </a:solidFill>
                        <a:latin typeface="Cambria Math" panose="02040503050406030204" pitchFamily="18" charset="0"/>
                        <a:ea typeface="Cambria Math" panose="02040503050406030204" pitchFamily="18" charset="0"/>
                      </a:rPr>
                      <m:t>f</m:t>
                    </m:r>
                    <m:r>
                      <a:rPr lang="en-IN" sz="2400" b="0" i="0" smtClean="0">
                        <a:solidFill>
                          <a:schemeClr val="bg1"/>
                        </a:solidFill>
                        <a:latin typeface="Cambria Math" panose="02040503050406030204" pitchFamily="18" charset="0"/>
                        <a:ea typeface="Cambria Math" panose="02040503050406030204" pitchFamily="18" charset="0"/>
                      </a:rPr>
                      <m:t>(</m:t>
                    </m:r>
                    <m:r>
                      <m:rPr>
                        <m:sty m:val="p"/>
                      </m:rPr>
                      <a:rPr lang="en-IN" sz="2400" b="0" i="0" smtClean="0">
                        <a:solidFill>
                          <a:schemeClr val="bg1"/>
                        </a:solidFill>
                        <a:latin typeface="Cambria Math" panose="02040503050406030204" pitchFamily="18" charset="0"/>
                        <a:ea typeface="Cambria Math" panose="02040503050406030204" pitchFamily="18" charset="0"/>
                      </a:rPr>
                      <m:t>x</m:t>
                    </m:r>
                    <m:r>
                      <a:rPr lang="en-IN" sz="2400" b="0" i="0" smtClean="0">
                        <a:solidFill>
                          <a:schemeClr val="bg1"/>
                        </a:solidFill>
                        <a:latin typeface="Cambria Math" panose="02040503050406030204" pitchFamily="18" charset="0"/>
                        <a:ea typeface="Cambria Math" panose="02040503050406030204" pitchFamily="18" charset="0"/>
                      </a:rPr>
                      <m:t>,</m:t>
                    </m:r>
                    <m:r>
                      <m:rPr>
                        <m:sty m:val="p"/>
                      </m:rPr>
                      <a:rPr lang="en-IN" sz="2400" b="0" i="0" smtClean="0">
                        <a:solidFill>
                          <a:schemeClr val="bg1"/>
                        </a:solidFill>
                        <a:latin typeface="Cambria Math" panose="02040503050406030204" pitchFamily="18" charset="0"/>
                        <a:ea typeface="Cambria Math" panose="02040503050406030204" pitchFamily="18" charset="0"/>
                      </a:rPr>
                      <m:t>r</m:t>
                    </m:r>
                    <m:r>
                      <a:rPr lang="en-IN" sz="2400" b="0" i="0" smtClean="0">
                        <a:solidFill>
                          <a:schemeClr val="bg1"/>
                        </a:solidFill>
                        <a:latin typeface="Cambria Math" panose="02040503050406030204" pitchFamily="18" charset="0"/>
                        <a:ea typeface="Cambria Math" panose="02040503050406030204" pitchFamily="18" charset="0"/>
                      </a:rPr>
                      <m:t>)  </m:t>
                    </m:r>
                  </m:oMath>
                </a14:m>
                <a:r>
                  <a:rPr lang="en-IN" sz="1800" dirty="0">
                    <a:solidFill>
                      <a:schemeClr val="bg1"/>
                    </a:solidFill>
                  </a:rPr>
                  <a:t> </a:t>
                </a:r>
                <a:r>
                  <a:rPr lang="en-IN" dirty="0">
                    <a:solidFill>
                      <a:schemeClr val="bg1"/>
                    </a:solidFill>
                  </a:rPr>
                  <a:t>where,  </a:t>
                </a:r>
                <a:r>
                  <a:rPr lang="en-US" altLang="en-US" sz="2000" b="1" i="1" dirty="0">
                    <a:solidFill>
                      <a:schemeClr val="bg1"/>
                    </a:solidFill>
                    <a:latin typeface="Cambria Math" panose="02040503050406030204" pitchFamily="18" charset="0"/>
                    <a:ea typeface="Cambria Math" panose="02040503050406030204" pitchFamily="18" charset="0"/>
                  </a:rPr>
                  <a:t>x</a:t>
                </a:r>
                <a:r>
                  <a:rPr lang="en-US" altLang="en-US" sz="1600" dirty="0">
                    <a:solidFill>
                      <a:schemeClr val="bg1"/>
                    </a:solidFill>
                    <a:latin typeface="Arial" panose="020B0604020202020204" pitchFamily="34" charset="0"/>
                  </a:rPr>
                  <a:t>  represents scientific sanity and </a:t>
                </a:r>
                <a:r>
                  <a:rPr lang="en-US" altLang="en-US" sz="2000" b="1" i="1" dirty="0">
                    <a:solidFill>
                      <a:schemeClr val="bg1"/>
                    </a:solidFill>
                    <a:latin typeface="Cambria Math" panose="02040503050406030204" pitchFamily="18" charset="0"/>
                    <a:ea typeface="Cambria Math" panose="02040503050406030204" pitchFamily="18" charset="0"/>
                  </a:rPr>
                  <a:t>r </a:t>
                </a:r>
                <a:r>
                  <a:rPr lang="en-US" altLang="en-US" sz="1600" dirty="0">
                    <a:solidFill>
                      <a:schemeClr val="bg1"/>
                    </a:solidFill>
                    <a:latin typeface="Arial" panose="020B0604020202020204" pitchFamily="34" charset="0"/>
                  </a:rPr>
                  <a:t> is the academic stress parameter.</a:t>
                </a:r>
              </a:p>
              <a:p>
                <a:r>
                  <a:rPr lang="en-IN" dirty="0">
                    <a:solidFill>
                      <a:schemeClr val="bg1"/>
                    </a:solidFill>
                  </a:rPr>
                  <a:t> </a:t>
                </a:r>
              </a:p>
            </p:txBody>
          </p:sp>
        </mc:Choice>
        <mc:Fallback xmlns="">
          <p:sp>
            <p:nvSpPr>
              <p:cNvPr id="3" name="TextBox 2">
                <a:extLst>
                  <a:ext uri="{FF2B5EF4-FFF2-40B4-BE49-F238E27FC236}">
                    <a16:creationId xmlns:a16="http://schemas.microsoft.com/office/drawing/2014/main" id="{5BC4034D-C1BF-A14A-3BD5-51E2430D7A76}"/>
                  </a:ext>
                </a:extLst>
              </p:cNvPr>
              <p:cNvSpPr txBox="1">
                <a:spLocks noRot="1" noChangeAspect="1" noMove="1" noResize="1" noEditPoints="1" noAdjustHandles="1" noChangeArrowheads="1" noChangeShapeType="1" noTextEdit="1"/>
              </p:cNvSpPr>
              <p:nvPr/>
            </p:nvSpPr>
            <p:spPr>
              <a:xfrm>
                <a:off x="1050085" y="5138338"/>
                <a:ext cx="10155882" cy="911147"/>
              </a:xfrm>
              <a:prstGeom prst="rect">
                <a:avLst/>
              </a:prstGeom>
              <a:blipFill>
                <a:blip r:embed="rId6"/>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B1E4DA9F-2848-7ACF-E8A6-BD638D00B595}"/>
              </a:ext>
            </a:extLst>
          </p:cNvPr>
          <p:cNvSpPr txBox="1"/>
          <p:nvPr/>
        </p:nvSpPr>
        <p:spPr>
          <a:xfrm>
            <a:off x="6052532" y="2776941"/>
            <a:ext cx="3851147" cy="523220"/>
          </a:xfrm>
          <a:prstGeom prst="rect">
            <a:avLst/>
          </a:prstGeom>
          <a:noFill/>
        </p:spPr>
        <p:txBody>
          <a:bodyPr wrap="square" rtlCol="0">
            <a:spAutoFit/>
          </a:bodyPr>
          <a:lstStyle/>
          <a:p>
            <a:r>
              <a:rPr lang="en-US" sz="1400" dirty="0">
                <a:solidFill>
                  <a:schemeClr val="bg1"/>
                </a:solidFill>
              </a:rPr>
              <a:t>The </a:t>
            </a:r>
            <a:r>
              <a:rPr lang="en-US" sz="1400" b="1" dirty="0">
                <a:solidFill>
                  <a:schemeClr val="bg1"/>
                </a:solidFill>
              </a:rPr>
              <a:t>middle path collapses</a:t>
            </a:r>
            <a:r>
              <a:rPr lang="en-US" sz="1400" dirty="0">
                <a:solidFill>
                  <a:schemeClr val="bg1"/>
                </a:solidFill>
              </a:rPr>
              <a:t>, meaning a confused researcher must choose </a:t>
            </a:r>
            <a:r>
              <a:rPr lang="en-US" sz="1400" b="1" dirty="0">
                <a:solidFill>
                  <a:schemeClr val="bg1"/>
                </a:solidFill>
              </a:rPr>
              <a:t>ONE</a:t>
            </a:r>
            <a:r>
              <a:rPr lang="en-US" sz="1400" dirty="0">
                <a:solidFill>
                  <a:schemeClr val="bg1"/>
                </a:solidFill>
              </a:rPr>
              <a:t> fate.</a:t>
            </a:r>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B6B429C-1B77-1CEA-6FF0-C12C8308FAAD}"/>
                  </a:ext>
                </a:extLst>
              </p14:cNvPr>
              <p14:cNvContentPartPr/>
              <p14:nvPr/>
            </p14:nvContentPartPr>
            <p14:xfrm>
              <a:off x="1611848" y="2757449"/>
              <a:ext cx="2160" cy="19080"/>
            </p14:xfrm>
          </p:contentPart>
        </mc:Choice>
        <mc:Fallback xmlns="">
          <p:pic>
            <p:nvPicPr>
              <p:cNvPr id="14" name="Ink 13">
                <a:extLst>
                  <a:ext uri="{FF2B5EF4-FFF2-40B4-BE49-F238E27FC236}">
                    <a16:creationId xmlns:a16="http://schemas.microsoft.com/office/drawing/2014/main" id="{2B6B429C-1B77-1CEA-6FF0-C12C8308FAAD}"/>
                  </a:ext>
                </a:extLst>
              </p:cNvPr>
              <p:cNvPicPr/>
              <p:nvPr/>
            </p:nvPicPr>
            <p:blipFill>
              <a:blip r:embed="rId8"/>
              <a:stretch>
                <a:fillRect/>
              </a:stretch>
            </p:blipFill>
            <p:spPr>
              <a:xfrm>
                <a:off x="1603208" y="2748809"/>
                <a:ext cx="19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F84D09AD-6E2C-4E11-091B-AAF302DF59F4}"/>
                  </a:ext>
                </a:extLst>
              </p14:cNvPr>
              <p14:cNvContentPartPr/>
              <p14:nvPr/>
            </p14:nvContentPartPr>
            <p14:xfrm>
              <a:off x="1699688" y="2542529"/>
              <a:ext cx="97920" cy="142920"/>
            </p14:xfrm>
          </p:contentPart>
        </mc:Choice>
        <mc:Fallback xmlns="">
          <p:pic>
            <p:nvPicPr>
              <p:cNvPr id="15" name="Ink 14">
                <a:extLst>
                  <a:ext uri="{FF2B5EF4-FFF2-40B4-BE49-F238E27FC236}">
                    <a16:creationId xmlns:a16="http://schemas.microsoft.com/office/drawing/2014/main" id="{F84D09AD-6E2C-4E11-091B-AAF302DF59F4}"/>
                  </a:ext>
                </a:extLst>
              </p:cNvPr>
              <p:cNvPicPr/>
              <p:nvPr/>
            </p:nvPicPr>
            <p:blipFill>
              <a:blip r:embed="rId10"/>
              <a:stretch>
                <a:fillRect/>
              </a:stretch>
            </p:blipFill>
            <p:spPr>
              <a:xfrm>
                <a:off x="1690688" y="2533889"/>
                <a:ext cx="115560" cy="160560"/>
              </a:xfrm>
              <a:prstGeom prst="rect">
                <a:avLst/>
              </a:prstGeom>
            </p:spPr>
          </p:pic>
        </mc:Fallback>
      </mc:AlternateContent>
      <p:sp>
        <p:nvSpPr>
          <p:cNvPr id="4" name="TextBox 3">
            <a:extLst>
              <a:ext uri="{FF2B5EF4-FFF2-40B4-BE49-F238E27FC236}">
                <a16:creationId xmlns:a16="http://schemas.microsoft.com/office/drawing/2014/main" id="{55464D1A-2F45-2801-4630-656A6AFBD57E}"/>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7</a:t>
            </a:r>
          </a:p>
        </p:txBody>
      </p:sp>
    </p:spTree>
    <p:extLst>
      <p:ext uri="{BB962C8B-B14F-4D97-AF65-F5344CB8AC3E}">
        <p14:creationId xmlns:p14="http://schemas.microsoft.com/office/powerpoint/2010/main" val="1478817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8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02D5043-5900-4240-BD49-5C0C5866DA78}">
  <we:reference id="wa200005566" version="3.0.0.3" store="en-IN"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47953</TotalTime>
  <Words>3507</Words>
  <Application>Microsoft Office PowerPoint</Application>
  <PresentationFormat>Widescreen</PresentationFormat>
  <Paragraphs>436</Paragraphs>
  <Slides>45</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Arial</vt:lpstr>
      <vt:lpstr>Calibri</vt:lpstr>
      <vt:lpstr>Calibri Light</vt:lpstr>
      <vt:lpstr>Cambria</vt:lpstr>
      <vt:lpstr>Cambria Math</vt:lpstr>
      <vt:lpstr>Consolas</vt:lpstr>
      <vt:lpstr>Eras Bold ITC</vt:lpstr>
      <vt:lpstr>Fira Sans Extra Condensed</vt:lpstr>
      <vt:lpstr>Fira Sans Extra Condensed Medium</vt:lpstr>
      <vt:lpstr>Helvetica Neue</vt:lpstr>
      <vt:lpstr>quote-cjk-patch</vt:lpstr>
      <vt:lpstr>Roboto</vt:lpstr>
      <vt:lpstr>Office Theme</vt:lpstr>
      <vt:lpstr>Work Presentation</vt:lpstr>
      <vt:lpstr>PowerPoint Presentation</vt:lpstr>
      <vt:lpstr>An individual resolved single-cell size atlas for P.morgani at 17.5℃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Aishwarya G</dc:creator>
  <cp:lastModifiedBy>Aishwarya G</cp:lastModifiedBy>
  <cp:revision>42</cp:revision>
  <dcterms:created xsi:type="dcterms:W3CDTF">2025-05-26T13:46:09Z</dcterms:created>
  <dcterms:modified xsi:type="dcterms:W3CDTF">2025-08-01T14:24:32Z</dcterms:modified>
</cp:coreProperties>
</file>